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50" r:id="rId4"/>
    <p:sldId id="360" r:id="rId5"/>
    <p:sldId id="361" r:id="rId6"/>
    <p:sldId id="352" r:id="rId7"/>
    <p:sldId id="362" r:id="rId8"/>
    <p:sldId id="351" r:id="rId9"/>
    <p:sldId id="353" r:id="rId10"/>
    <p:sldId id="355" r:id="rId11"/>
    <p:sldId id="354" r:id="rId12"/>
    <p:sldId id="356" r:id="rId13"/>
    <p:sldId id="357" r:id="rId14"/>
    <p:sldId id="358" r:id="rId15"/>
    <p:sldId id="359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BAF080-2850-4DAD-A2C3-B5B1D337899F}">
          <p14:sldIdLst>
            <p14:sldId id="256"/>
            <p14:sldId id="350"/>
            <p14:sldId id="360"/>
            <p14:sldId id="361"/>
            <p14:sldId id="352"/>
            <p14:sldId id="362"/>
            <p14:sldId id="351"/>
            <p14:sldId id="353"/>
            <p14:sldId id="355"/>
            <p14:sldId id="354"/>
            <p14:sldId id="356"/>
            <p14:sldId id="35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1ED"/>
    <a:srgbClr val="80CAA8"/>
    <a:srgbClr val="008889"/>
    <a:srgbClr val="008D8E"/>
    <a:srgbClr val="2E967D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84" y="30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67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unktokomo.abes.fr/2023/09/27/abes-et-mirabel-retours-sur-le-chantier-dattribution-dissn-pour-les-revues-en-acces-libre/?utm_source=mailpoet&amp;utm_medium=email&amp;utm_campaign=ABES+-+L%27Actu+des+r%C3%A9seaux+n%C2%B0+84+-+Octobre+2022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punktokomo.abes.fr/2023/09/27/abes-et-mirabel-retours-sur-le-chantier-dattribution-dissn-pour-les-revues-en-acces-libre/?utm_source=mailpoet&amp;utm_medium=email&amp;utm_campaign=ABES+-+L%27Actu+des+r%C3%A9seaux+n%C2%B0+84+-+Octobre+202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AFA7F-F9F3-4AD7-9883-99289E8424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37C8F5-0124-429F-BA70-B1D69E77435B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Lors de session de désherbage/dédoublonnage </a:t>
          </a:r>
          <a:endParaRPr lang="fr-FR" dirty="0">
            <a:solidFill>
              <a:schemeClr val="bg1"/>
            </a:solidFill>
          </a:endParaRPr>
        </a:p>
      </dgm:t>
    </dgm:pt>
    <dgm:pt modelId="{A14CC8BF-26F1-430F-B28D-EC62A640AB0E}" type="parTrans" cxnId="{5936D443-CCCA-4D7E-BD62-6B9F7C5C241E}">
      <dgm:prSet/>
      <dgm:spPr/>
      <dgm:t>
        <a:bodyPr/>
        <a:lstStyle/>
        <a:p>
          <a:endParaRPr lang="fr-FR"/>
        </a:p>
      </dgm:t>
    </dgm:pt>
    <dgm:pt modelId="{0A2E92CD-87C5-4EFF-9918-0095D082E71D}" type="sibTrans" cxnId="{5936D443-CCCA-4D7E-BD62-6B9F7C5C241E}">
      <dgm:prSet/>
      <dgm:spPr/>
      <dgm:t>
        <a:bodyPr/>
        <a:lstStyle/>
        <a:p>
          <a:endParaRPr lang="fr-FR"/>
        </a:p>
      </dgm:t>
    </dgm:pt>
    <dgm:pt modelId="{D269062B-41C3-40DF-B1F1-CE1F1ACD7971}">
      <dgm:prSet phldrT="[Texte]"/>
      <dgm:spPr/>
      <dgm:t>
        <a:bodyPr/>
        <a:lstStyle/>
        <a:p>
          <a:r>
            <a:rPr lang="fr-FR" b="1" dirty="0"/>
            <a:t>Lors du suivi de l’abonnement d’une revue papier qui existe aussi en version électronique</a:t>
          </a:r>
          <a:endParaRPr lang="fr-FR" dirty="0"/>
        </a:p>
      </dgm:t>
    </dgm:pt>
    <dgm:pt modelId="{715371A2-71CE-4FEA-9756-F42EF283D56D}" type="parTrans" cxnId="{C6EDECC7-9FD5-484A-B41D-8E8B9CDA4743}">
      <dgm:prSet/>
      <dgm:spPr/>
      <dgm:t>
        <a:bodyPr/>
        <a:lstStyle/>
        <a:p>
          <a:endParaRPr lang="fr-FR"/>
        </a:p>
      </dgm:t>
    </dgm:pt>
    <dgm:pt modelId="{1AC57569-053F-4642-BE99-C0748ED9F4D4}" type="sibTrans" cxnId="{C6EDECC7-9FD5-484A-B41D-8E8B9CDA4743}">
      <dgm:prSet/>
      <dgm:spPr/>
      <dgm:t>
        <a:bodyPr/>
        <a:lstStyle/>
        <a:p>
          <a:endParaRPr lang="fr-FR"/>
        </a:p>
      </dgm:t>
    </dgm:pt>
    <dgm:pt modelId="{C432EB1C-EAF3-4DCF-8939-710C81E2101D}">
      <dgm:prSet phldrT="[Texte]"/>
      <dgm:spPr/>
      <dgm:t>
        <a:bodyPr/>
        <a:lstStyle/>
        <a:p>
          <a:r>
            <a:rPr lang="fr-FR" b="1" dirty="0"/>
            <a:t>Lorsque vous effectuez de la veille sur une thématique spécialisée</a:t>
          </a:r>
          <a:endParaRPr lang="fr-FR" dirty="0"/>
        </a:p>
      </dgm:t>
    </dgm:pt>
    <dgm:pt modelId="{F8156442-C330-4991-9781-875B9AD0FA7E}" type="parTrans" cxnId="{DDE345FF-D9CD-4BC4-ACC6-87A883232981}">
      <dgm:prSet/>
      <dgm:spPr/>
      <dgm:t>
        <a:bodyPr/>
        <a:lstStyle/>
        <a:p>
          <a:endParaRPr lang="fr-FR"/>
        </a:p>
      </dgm:t>
    </dgm:pt>
    <dgm:pt modelId="{CA1B0A09-BB02-4251-BADF-A1A884CC3A5A}" type="sibTrans" cxnId="{DDE345FF-D9CD-4BC4-ACC6-87A883232981}">
      <dgm:prSet/>
      <dgm:spPr/>
      <dgm:t>
        <a:bodyPr/>
        <a:lstStyle/>
        <a:p>
          <a:endParaRPr lang="fr-FR"/>
        </a:p>
      </dgm:t>
    </dgm:pt>
    <dgm:pt modelId="{008A9E37-7474-4137-9A47-A769FA4BEFDE}">
      <dgm:prSet phldrT="[Texte]"/>
      <dgm:spPr/>
      <dgm:t>
        <a:bodyPr/>
        <a:lstStyle/>
        <a:p>
          <a:r>
            <a:rPr lang="fr-FR" b="1" dirty="0"/>
            <a:t>Pour savoir si la notice papier dont vous souhaitez vous séparer existe en version électronique</a:t>
          </a:r>
          <a:endParaRPr lang="fr-FR" dirty="0"/>
        </a:p>
      </dgm:t>
    </dgm:pt>
    <dgm:pt modelId="{36E7C2F9-77A2-4606-9F4D-BD21CE58816B}" type="parTrans" cxnId="{16AC646B-8975-4BAB-B7FB-4301595E8085}">
      <dgm:prSet/>
      <dgm:spPr/>
      <dgm:t>
        <a:bodyPr/>
        <a:lstStyle/>
        <a:p>
          <a:endParaRPr lang="fr-FR"/>
        </a:p>
      </dgm:t>
    </dgm:pt>
    <dgm:pt modelId="{166CBBCC-0D26-4BD9-9A87-201AF6A2CFC8}" type="sibTrans" cxnId="{16AC646B-8975-4BAB-B7FB-4301595E8085}">
      <dgm:prSet/>
      <dgm:spPr/>
      <dgm:t>
        <a:bodyPr/>
        <a:lstStyle/>
        <a:p>
          <a:endParaRPr lang="fr-FR"/>
        </a:p>
      </dgm:t>
    </dgm:pt>
    <dgm:pt modelId="{1E8F88F5-ABEE-4484-8366-BBFDB921820D}">
      <dgm:prSet phldrT="[Texte]"/>
      <dgm:spPr/>
      <dgm:t>
        <a:bodyPr/>
        <a:lstStyle/>
        <a:p>
          <a:r>
            <a:rPr lang="fr-FR" b="1"/>
            <a:t>Pour </a:t>
          </a:r>
          <a:r>
            <a:rPr lang="fr-FR" b="1" dirty="0"/>
            <a:t>savoir si un numéro est bien paru</a:t>
          </a:r>
          <a:endParaRPr lang="fr-FR" dirty="0"/>
        </a:p>
      </dgm:t>
    </dgm:pt>
    <dgm:pt modelId="{C6291CFA-C8D5-47A3-A97B-9C1E57777385}" type="parTrans" cxnId="{FC35FDFB-F21A-4761-94EE-C67119CCFA5B}">
      <dgm:prSet/>
      <dgm:spPr/>
      <dgm:t>
        <a:bodyPr/>
        <a:lstStyle/>
        <a:p>
          <a:endParaRPr lang="fr-FR"/>
        </a:p>
      </dgm:t>
    </dgm:pt>
    <dgm:pt modelId="{449DF3F9-5922-4A35-8BF0-B5FB9CEC94D6}" type="sibTrans" cxnId="{FC35FDFB-F21A-4761-94EE-C67119CCFA5B}">
      <dgm:prSet/>
      <dgm:spPr/>
      <dgm:t>
        <a:bodyPr/>
        <a:lstStyle/>
        <a:p>
          <a:endParaRPr lang="fr-FR"/>
        </a:p>
      </dgm:t>
    </dgm:pt>
    <dgm:pt modelId="{907835B4-83EB-49A2-A9BA-F5022771CB0E}">
      <dgm:prSet phldrT="[Texte]"/>
      <dgm:spPr/>
      <dgm:t>
        <a:bodyPr/>
        <a:lstStyle/>
        <a:p>
          <a:r>
            <a:rPr lang="fr-FR" b="1" dirty="0"/>
            <a:t>Pour savoir si de nouveaux titres paraissent au format électronique</a:t>
          </a:r>
          <a:endParaRPr lang="fr-FR" dirty="0"/>
        </a:p>
      </dgm:t>
    </dgm:pt>
    <dgm:pt modelId="{34612795-432B-403A-A56C-18541F19A2E3}" type="parTrans" cxnId="{E961658E-7BBA-4314-8170-465CC876B287}">
      <dgm:prSet/>
      <dgm:spPr/>
      <dgm:t>
        <a:bodyPr/>
        <a:lstStyle/>
        <a:p>
          <a:endParaRPr lang="fr-FR"/>
        </a:p>
      </dgm:t>
    </dgm:pt>
    <dgm:pt modelId="{B760FBCB-036F-4591-A6FC-286C80418CAB}" type="sibTrans" cxnId="{E961658E-7BBA-4314-8170-465CC876B287}">
      <dgm:prSet/>
      <dgm:spPr/>
      <dgm:t>
        <a:bodyPr/>
        <a:lstStyle/>
        <a:p>
          <a:endParaRPr lang="fr-FR"/>
        </a:p>
      </dgm:t>
    </dgm:pt>
    <dgm:pt modelId="{0FD8132D-F36E-4BDB-B209-B6D25BD8A66B}">
      <dgm:prSet phldrT="[Texte]"/>
      <dgm:spPr/>
      <dgm:t>
        <a:bodyPr/>
        <a:lstStyle/>
        <a:p>
          <a:r>
            <a:rPr lang="fr-FR" b="1" dirty="0"/>
            <a:t>Pour enrichir les notices bibliographiques de votre catalogue</a:t>
          </a:r>
          <a:endParaRPr lang="fr-FR" dirty="0"/>
        </a:p>
      </dgm:t>
    </dgm:pt>
    <dgm:pt modelId="{6DDD50BB-1876-4E90-9F98-EEB62D5EA350}" type="parTrans" cxnId="{DB74BC99-5D3F-40B4-A24F-261F78573473}">
      <dgm:prSet/>
      <dgm:spPr/>
      <dgm:t>
        <a:bodyPr/>
        <a:lstStyle/>
        <a:p>
          <a:endParaRPr lang="fr-FR"/>
        </a:p>
      </dgm:t>
    </dgm:pt>
    <dgm:pt modelId="{B1EAFEA6-9670-4CD8-AD52-B9F6D5249C4C}" type="sibTrans" cxnId="{DB74BC99-5D3F-40B4-A24F-261F78573473}">
      <dgm:prSet/>
      <dgm:spPr/>
      <dgm:t>
        <a:bodyPr/>
        <a:lstStyle/>
        <a:p>
          <a:endParaRPr lang="fr-FR"/>
        </a:p>
      </dgm:t>
    </dgm:pt>
    <dgm:pt modelId="{F089A770-1F93-4507-8A7C-5F8B730C8E03}">
      <dgm:prSet phldrT="[Texte]"/>
      <dgm:spPr/>
      <dgm:t>
        <a:bodyPr/>
        <a:lstStyle/>
        <a:p>
          <a:r>
            <a:rPr lang="fr-FR" b="1" dirty="0"/>
            <a:t>En récupérant les données </a:t>
          </a:r>
          <a:endParaRPr lang="fr-FR" dirty="0"/>
        </a:p>
      </dgm:t>
    </dgm:pt>
    <dgm:pt modelId="{163DEEF1-9575-4132-8370-07A6DBE85630}" type="parTrans" cxnId="{41EB4920-4B26-4348-8D3F-E1A020EFCF32}">
      <dgm:prSet/>
      <dgm:spPr/>
      <dgm:t>
        <a:bodyPr/>
        <a:lstStyle/>
        <a:p>
          <a:endParaRPr lang="fr-FR"/>
        </a:p>
      </dgm:t>
    </dgm:pt>
    <dgm:pt modelId="{5879B744-3FA0-437F-A7B1-72BAC3243CE2}" type="sibTrans" cxnId="{41EB4920-4B26-4348-8D3F-E1A020EFCF32}">
      <dgm:prSet/>
      <dgm:spPr/>
      <dgm:t>
        <a:bodyPr/>
        <a:lstStyle/>
        <a:p>
          <a:endParaRPr lang="fr-FR"/>
        </a:p>
      </dgm:t>
    </dgm:pt>
    <dgm:pt modelId="{482B730A-9537-4CB4-AE7C-2D281CDE3556}">
      <dgm:prSet phldrT="[Texte]"/>
      <dgm:spPr/>
      <dgm:t>
        <a:bodyPr/>
        <a:lstStyle/>
        <a:p>
          <a:r>
            <a:rPr lang="fr-FR" b="1" dirty="0"/>
            <a:t>Pour gérer l’accès aux revues en ligne</a:t>
          </a:r>
          <a:endParaRPr lang="fr-FR" dirty="0"/>
        </a:p>
      </dgm:t>
    </dgm:pt>
    <dgm:pt modelId="{0A4678D7-9A2C-41D7-96C7-08408833E8AB}" type="parTrans" cxnId="{3FBCEE5F-E529-4106-95EC-CF918B1BEFBE}">
      <dgm:prSet/>
      <dgm:spPr/>
      <dgm:t>
        <a:bodyPr/>
        <a:lstStyle/>
        <a:p>
          <a:endParaRPr lang="fr-FR"/>
        </a:p>
      </dgm:t>
    </dgm:pt>
    <dgm:pt modelId="{28664BAB-35D2-4249-B250-EFDE92D0E523}" type="sibTrans" cxnId="{3FBCEE5F-E529-4106-95EC-CF918B1BEFBE}">
      <dgm:prSet/>
      <dgm:spPr/>
      <dgm:t>
        <a:bodyPr/>
        <a:lstStyle/>
        <a:p>
          <a:endParaRPr lang="fr-FR"/>
        </a:p>
      </dgm:t>
    </dgm:pt>
    <dgm:pt modelId="{1E5DEFCD-50FF-4FB1-BB17-A67E427DA64C}">
      <dgm:prSet phldrT="[Texte]"/>
      <dgm:spPr/>
      <dgm:t>
        <a:bodyPr/>
        <a:lstStyle/>
        <a:p>
          <a:r>
            <a:rPr lang="fr-FR" b="1" dirty="0" err="1"/>
            <a:t>Mir@bel</a:t>
          </a:r>
          <a:r>
            <a:rPr lang="fr-FR" b="1" dirty="0"/>
            <a:t> peut être utilisé comme résolveur de liens (affichage des accès en ligne dans la notice bibliographique)</a:t>
          </a:r>
          <a:endParaRPr lang="fr-FR" dirty="0"/>
        </a:p>
      </dgm:t>
    </dgm:pt>
    <dgm:pt modelId="{7D0B7439-BA7B-4433-A9A8-1480964EF5D3}" type="parTrans" cxnId="{E370CEDD-D5A1-4DB9-BEC5-0AA61483CFA7}">
      <dgm:prSet/>
      <dgm:spPr/>
      <dgm:t>
        <a:bodyPr/>
        <a:lstStyle/>
        <a:p>
          <a:endParaRPr lang="fr-FR"/>
        </a:p>
      </dgm:t>
    </dgm:pt>
    <dgm:pt modelId="{6E6CBCEB-B593-4868-973C-896BCC14A369}" type="sibTrans" cxnId="{E370CEDD-D5A1-4DB9-BEC5-0AA61483CFA7}">
      <dgm:prSet/>
      <dgm:spPr/>
      <dgm:t>
        <a:bodyPr/>
        <a:lstStyle/>
        <a:p>
          <a:endParaRPr lang="fr-FR"/>
        </a:p>
      </dgm:t>
    </dgm:pt>
    <dgm:pt modelId="{BCFAFF03-19C3-4563-9E28-5E7BD91D41BF}" type="pres">
      <dgm:prSet presAssocID="{1B0AFA7F-F9F3-4AD7-9883-99289E8424F4}" presName="linear" presStyleCnt="0">
        <dgm:presLayoutVars>
          <dgm:dir/>
          <dgm:animLvl val="lvl"/>
          <dgm:resizeHandles val="exact"/>
        </dgm:presLayoutVars>
      </dgm:prSet>
      <dgm:spPr/>
    </dgm:pt>
    <dgm:pt modelId="{CFF72E59-085E-444E-9D85-1E6854BE138B}" type="pres">
      <dgm:prSet presAssocID="{D637C8F5-0124-429F-BA70-B1D69E77435B}" presName="parentLin" presStyleCnt="0"/>
      <dgm:spPr/>
    </dgm:pt>
    <dgm:pt modelId="{39474A90-C54A-402B-95B7-30FF664806A6}" type="pres">
      <dgm:prSet presAssocID="{D637C8F5-0124-429F-BA70-B1D69E77435B}" presName="parentLeftMargin" presStyleLbl="node1" presStyleIdx="0" presStyleCnt="5"/>
      <dgm:spPr/>
    </dgm:pt>
    <dgm:pt modelId="{4BC3AE3E-BA34-4CCB-9296-0D12B9DCB679}" type="pres">
      <dgm:prSet presAssocID="{D637C8F5-0124-429F-BA70-B1D69E7743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79FA92-C1EA-42F2-9AC2-73889953AB3F}" type="pres">
      <dgm:prSet presAssocID="{D637C8F5-0124-429F-BA70-B1D69E77435B}" presName="negativeSpace" presStyleCnt="0"/>
      <dgm:spPr/>
    </dgm:pt>
    <dgm:pt modelId="{1D23C51E-3688-4AF9-A68E-AAF8229BC8DC}" type="pres">
      <dgm:prSet presAssocID="{D637C8F5-0124-429F-BA70-B1D69E77435B}" presName="childText" presStyleLbl="conFgAcc1" presStyleIdx="0" presStyleCnt="5">
        <dgm:presLayoutVars>
          <dgm:bulletEnabled val="1"/>
        </dgm:presLayoutVars>
      </dgm:prSet>
      <dgm:spPr/>
    </dgm:pt>
    <dgm:pt modelId="{D746581B-0E09-4000-9810-454CCDB155F0}" type="pres">
      <dgm:prSet presAssocID="{0A2E92CD-87C5-4EFF-9918-0095D082E71D}" presName="spaceBetweenRectangles" presStyleCnt="0"/>
      <dgm:spPr/>
    </dgm:pt>
    <dgm:pt modelId="{F06475CF-4A99-4CF3-BB74-A1D2DAF8B30B}" type="pres">
      <dgm:prSet presAssocID="{D269062B-41C3-40DF-B1F1-CE1F1ACD7971}" presName="parentLin" presStyleCnt="0"/>
      <dgm:spPr/>
    </dgm:pt>
    <dgm:pt modelId="{70B37DB6-9706-4DB5-BC29-9BDB3D67E00C}" type="pres">
      <dgm:prSet presAssocID="{D269062B-41C3-40DF-B1F1-CE1F1ACD7971}" presName="parentLeftMargin" presStyleLbl="node1" presStyleIdx="0" presStyleCnt="5"/>
      <dgm:spPr/>
    </dgm:pt>
    <dgm:pt modelId="{596D7FE6-91CF-46A4-A4AD-C6028DBCD3B4}" type="pres">
      <dgm:prSet presAssocID="{D269062B-41C3-40DF-B1F1-CE1F1ACD79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A400FA-0ACB-4C40-A7FB-C52ED1238226}" type="pres">
      <dgm:prSet presAssocID="{D269062B-41C3-40DF-B1F1-CE1F1ACD7971}" presName="negativeSpace" presStyleCnt="0"/>
      <dgm:spPr/>
    </dgm:pt>
    <dgm:pt modelId="{B95BD0F5-8915-4B92-A57F-06698A017EE2}" type="pres">
      <dgm:prSet presAssocID="{D269062B-41C3-40DF-B1F1-CE1F1ACD7971}" presName="childText" presStyleLbl="conFgAcc1" presStyleIdx="1" presStyleCnt="5">
        <dgm:presLayoutVars>
          <dgm:bulletEnabled val="1"/>
        </dgm:presLayoutVars>
      </dgm:prSet>
      <dgm:spPr/>
    </dgm:pt>
    <dgm:pt modelId="{B2836E0D-ECA4-478B-A2C7-0CF79C365A92}" type="pres">
      <dgm:prSet presAssocID="{1AC57569-053F-4642-BE99-C0748ED9F4D4}" presName="spaceBetweenRectangles" presStyleCnt="0"/>
      <dgm:spPr/>
    </dgm:pt>
    <dgm:pt modelId="{32A42F3B-F9EB-47B5-9269-9546A0EEC9F5}" type="pres">
      <dgm:prSet presAssocID="{C432EB1C-EAF3-4DCF-8939-710C81E2101D}" presName="parentLin" presStyleCnt="0"/>
      <dgm:spPr/>
    </dgm:pt>
    <dgm:pt modelId="{A0705F17-3E74-4181-84BB-949B6AFD6A3C}" type="pres">
      <dgm:prSet presAssocID="{C432EB1C-EAF3-4DCF-8939-710C81E2101D}" presName="parentLeftMargin" presStyleLbl="node1" presStyleIdx="1" presStyleCnt="5"/>
      <dgm:spPr/>
    </dgm:pt>
    <dgm:pt modelId="{34B88327-13F2-46AD-BDC5-452C272E7B30}" type="pres">
      <dgm:prSet presAssocID="{C432EB1C-EAF3-4DCF-8939-710C81E210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1C133F-8278-4C0A-B211-0DC45679E7B3}" type="pres">
      <dgm:prSet presAssocID="{C432EB1C-EAF3-4DCF-8939-710C81E2101D}" presName="negativeSpace" presStyleCnt="0"/>
      <dgm:spPr/>
    </dgm:pt>
    <dgm:pt modelId="{58B55DD1-B95D-4A24-B73B-E7CB3400E488}" type="pres">
      <dgm:prSet presAssocID="{C432EB1C-EAF3-4DCF-8939-710C81E2101D}" presName="childText" presStyleLbl="conFgAcc1" presStyleIdx="2" presStyleCnt="5">
        <dgm:presLayoutVars>
          <dgm:bulletEnabled val="1"/>
        </dgm:presLayoutVars>
      </dgm:prSet>
      <dgm:spPr/>
    </dgm:pt>
    <dgm:pt modelId="{DD81F707-DBA5-4CF0-A41A-04C37D42DC3A}" type="pres">
      <dgm:prSet presAssocID="{CA1B0A09-BB02-4251-BADF-A1A884CC3A5A}" presName="spaceBetweenRectangles" presStyleCnt="0"/>
      <dgm:spPr/>
    </dgm:pt>
    <dgm:pt modelId="{4AEEFB09-5658-466E-937D-93D313A1FE82}" type="pres">
      <dgm:prSet presAssocID="{0FD8132D-F36E-4BDB-B209-B6D25BD8A66B}" presName="parentLin" presStyleCnt="0"/>
      <dgm:spPr/>
    </dgm:pt>
    <dgm:pt modelId="{4238A31A-C329-4FD9-AABE-DDC33BC789DE}" type="pres">
      <dgm:prSet presAssocID="{0FD8132D-F36E-4BDB-B209-B6D25BD8A66B}" presName="parentLeftMargin" presStyleLbl="node1" presStyleIdx="2" presStyleCnt="5"/>
      <dgm:spPr/>
    </dgm:pt>
    <dgm:pt modelId="{CD670E0A-36B0-4059-9C62-48F5446C20CE}" type="pres">
      <dgm:prSet presAssocID="{0FD8132D-F36E-4BDB-B209-B6D25BD8A6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1790F8-9013-4167-B0FD-584823F974EA}" type="pres">
      <dgm:prSet presAssocID="{0FD8132D-F36E-4BDB-B209-B6D25BD8A66B}" presName="negativeSpace" presStyleCnt="0"/>
      <dgm:spPr/>
    </dgm:pt>
    <dgm:pt modelId="{9B7B7A8E-138C-4348-9581-D1FC01D15A26}" type="pres">
      <dgm:prSet presAssocID="{0FD8132D-F36E-4BDB-B209-B6D25BD8A66B}" presName="childText" presStyleLbl="conFgAcc1" presStyleIdx="3" presStyleCnt="5">
        <dgm:presLayoutVars>
          <dgm:bulletEnabled val="1"/>
        </dgm:presLayoutVars>
      </dgm:prSet>
      <dgm:spPr/>
    </dgm:pt>
    <dgm:pt modelId="{7AD88304-78C4-4AB2-8168-227CA0B7DA19}" type="pres">
      <dgm:prSet presAssocID="{B1EAFEA6-9670-4CD8-AD52-B9F6D5249C4C}" presName="spaceBetweenRectangles" presStyleCnt="0"/>
      <dgm:spPr/>
    </dgm:pt>
    <dgm:pt modelId="{2B0EF717-656C-41FB-94FB-3CC9FC542152}" type="pres">
      <dgm:prSet presAssocID="{482B730A-9537-4CB4-AE7C-2D281CDE3556}" presName="parentLin" presStyleCnt="0"/>
      <dgm:spPr/>
    </dgm:pt>
    <dgm:pt modelId="{A9FDB6DB-47DA-4F00-A9B0-9E43CA1472E4}" type="pres">
      <dgm:prSet presAssocID="{482B730A-9537-4CB4-AE7C-2D281CDE3556}" presName="parentLeftMargin" presStyleLbl="node1" presStyleIdx="3" presStyleCnt="5"/>
      <dgm:spPr/>
    </dgm:pt>
    <dgm:pt modelId="{628538A6-6CCD-4D17-A45C-176F2E2750A6}" type="pres">
      <dgm:prSet presAssocID="{482B730A-9537-4CB4-AE7C-2D281CDE355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82E97FA-6EDE-4E8B-BF8B-3F8288292245}" type="pres">
      <dgm:prSet presAssocID="{482B730A-9537-4CB4-AE7C-2D281CDE3556}" presName="negativeSpace" presStyleCnt="0"/>
      <dgm:spPr/>
    </dgm:pt>
    <dgm:pt modelId="{081912DF-C29E-44B4-B970-E5686FA5B280}" type="pres">
      <dgm:prSet presAssocID="{482B730A-9537-4CB4-AE7C-2D281CDE35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875104-1A58-4774-BB70-B14997957E33}" type="presOf" srcId="{C432EB1C-EAF3-4DCF-8939-710C81E2101D}" destId="{34B88327-13F2-46AD-BDC5-452C272E7B30}" srcOrd="1" destOrd="0" presId="urn:microsoft.com/office/officeart/2005/8/layout/list1"/>
    <dgm:cxn modelId="{BAE94807-FEAA-4470-BD0D-4246A56AC7FC}" type="presOf" srcId="{482B730A-9537-4CB4-AE7C-2D281CDE3556}" destId="{628538A6-6CCD-4D17-A45C-176F2E2750A6}" srcOrd="1" destOrd="0" presId="urn:microsoft.com/office/officeart/2005/8/layout/list1"/>
    <dgm:cxn modelId="{F020D207-D0A3-4030-92F6-F3BDD10BFAF6}" type="presOf" srcId="{0FD8132D-F36E-4BDB-B209-B6D25BD8A66B}" destId="{CD670E0A-36B0-4059-9C62-48F5446C20CE}" srcOrd="1" destOrd="0" presId="urn:microsoft.com/office/officeart/2005/8/layout/list1"/>
    <dgm:cxn modelId="{41EB4920-4B26-4348-8D3F-E1A020EFCF32}" srcId="{0FD8132D-F36E-4BDB-B209-B6D25BD8A66B}" destId="{F089A770-1F93-4507-8A7C-5F8B730C8E03}" srcOrd="0" destOrd="0" parTransId="{163DEEF1-9575-4132-8370-07A6DBE85630}" sibTransId="{5879B744-3FA0-437F-A7B1-72BAC3243CE2}"/>
    <dgm:cxn modelId="{81F1053A-560D-42A5-AC77-DFEF6CEDCCE0}" type="presOf" srcId="{D637C8F5-0124-429F-BA70-B1D69E77435B}" destId="{4BC3AE3E-BA34-4CCB-9296-0D12B9DCB679}" srcOrd="1" destOrd="0" presId="urn:microsoft.com/office/officeart/2005/8/layout/list1"/>
    <dgm:cxn modelId="{9391D93E-22CA-4E6F-A400-438A6E4C813D}" type="presOf" srcId="{0FD8132D-F36E-4BDB-B209-B6D25BD8A66B}" destId="{4238A31A-C329-4FD9-AABE-DDC33BC789DE}" srcOrd="0" destOrd="0" presId="urn:microsoft.com/office/officeart/2005/8/layout/list1"/>
    <dgm:cxn modelId="{3FBCEE5F-E529-4106-95EC-CF918B1BEFBE}" srcId="{1B0AFA7F-F9F3-4AD7-9883-99289E8424F4}" destId="{482B730A-9537-4CB4-AE7C-2D281CDE3556}" srcOrd="4" destOrd="0" parTransId="{0A4678D7-9A2C-41D7-96C7-08408833E8AB}" sibTransId="{28664BAB-35D2-4249-B250-EFDE92D0E523}"/>
    <dgm:cxn modelId="{5936D443-CCCA-4D7E-BD62-6B9F7C5C241E}" srcId="{1B0AFA7F-F9F3-4AD7-9883-99289E8424F4}" destId="{D637C8F5-0124-429F-BA70-B1D69E77435B}" srcOrd="0" destOrd="0" parTransId="{A14CC8BF-26F1-430F-B28D-EC62A640AB0E}" sibTransId="{0A2E92CD-87C5-4EFF-9918-0095D082E71D}"/>
    <dgm:cxn modelId="{D54D7247-435B-4E84-ABD4-74A4B317CA76}" type="presOf" srcId="{C432EB1C-EAF3-4DCF-8939-710C81E2101D}" destId="{A0705F17-3E74-4181-84BB-949B6AFD6A3C}" srcOrd="0" destOrd="0" presId="urn:microsoft.com/office/officeart/2005/8/layout/list1"/>
    <dgm:cxn modelId="{16AC646B-8975-4BAB-B7FB-4301595E8085}" srcId="{D637C8F5-0124-429F-BA70-B1D69E77435B}" destId="{008A9E37-7474-4137-9A47-A769FA4BEFDE}" srcOrd="0" destOrd="0" parTransId="{36E7C2F9-77A2-4606-9F4D-BD21CE58816B}" sibTransId="{166CBBCC-0D26-4BD9-9A87-201AF6A2CFC8}"/>
    <dgm:cxn modelId="{BA964676-B233-452C-86F4-F7F4B41990E2}" type="presOf" srcId="{1B0AFA7F-F9F3-4AD7-9883-99289E8424F4}" destId="{BCFAFF03-19C3-4563-9E28-5E7BD91D41BF}" srcOrd="0" destOrd="0" presId="urn:microsoft.com/office/officeart/2005/8/layout/list1"/>
    <dgm:cxn modelId="{5C6DA17D-6F5B-4A68-A838-25D8BDF63D2C}" type="presOf" srcId="{D637C8F5-0124-429F-BA70-B1D69E77435B}" destId="{39474A90-C54A-402B-95B7-30FF664806A6}" srcOrd="0" destOrd="0" presId="urn:microsoft.com/office/officeart/2005/8/layout/list1"/>
    <dgm:cxn modelId="{E961658E-7BBA-4314-8170-465CC876B287}" srcId="{C432EB1C-EAF3-4DCF-8939-710C81E2101D}" destId="{907835B4-83EB-49A2-A9BA-F5022771CB0E}" srcOrd="0" destOrd="0" parTransId="{34612795-432B-403A-A56C-18541F19A2E3}" sibTransId="{B760FBCB-036F-4591-A6FC-286C80418CAB}"/>
    <dgm:cxn modelId="{DB74BC99-5D3F-40B4-A24F-261F78573473}" srcId="{1B0AFA7F-F9F3-4AD7-9883-99289E8424F4}" destId="{0FD8132D-F36E-4BDB-B209-B6D25BD8A66B}" srcOrd="3" destOrd="0" parTransId="{6DDD50BB-1876-4E90-9F98-EEB62D5EA350}" sibTransId="{B1EAFEA6-9670-4CD8-AD52-B9F6D5249C4C}"/>
    <dgm:cxn modelId="{31DC6EB2-6340-4054-9440-086841EFEE7D}" type="presOf" srcId="{D269062B-41C3-40DF-B1F1-CE1F1ACD7971}" destId="{596D7FE6-91CF-46A4-A4AD-C6028DBCD3B4}" srcOrd="1" destOrd="0" presId="urn:microsoft.com/office/officeart/2005/8/layout/list1"/>
    <dgm:cxn modelId="{9A4BD6B9-7963-4586-8BA0-E0EE07B685DA}" type="presOf" srcId="{008A9E37-7474-4137-9A47-A769FA4BEFDE}" destId="{1D23C51E-3688-4AF9-A68E-AAF8229BC8DC}" srcOrd="0" destOrd="0" presId="urn:microsoft.com/office/officeart/2005/8/layout/list1"/>
    <dgm:cxn modelId="{C6EDECC7-9FD5-484A-B41D-8E8B9CDA4743}" srcId="{1B0AFA7F-F9F3-4AD7-9883-99289E8424F4}" destId="{D269062B-41C3-40DF-B1F1-CE1F1ACD7971}" srcOrd="1" destOrd="0" parTransId="{715371A2-71CE-4FEA-9756-F42EF283D56D}" sibTransId="{1AC57569-053F-4642-BE99-C0748ED9F4D4}"/>
    <dgm:cxn modelId="{ED3822CC-E8F5-41F8-ABF3-B234749ABA71}" type="presOf" srcId="{907835B4-83EB-49A2-A9BA-F5022771CB0E}" destId="{58B55DD1-B95D-4A24-B73B-E7CB3400E488}" srcOrd="0" destOrd="0" presId="urn:microsoft.com/office/officeart/2005/8/layout/list1"/>
    <dgm:cxn modelId="{53F770CC-D10B-49A7-B89F-F8857FA4087D}" type="presOf" srcId="{F089A770-1F93-4507-8A7C-5F8B730C8E03}" destId="{9B7B7A8E-138C-4348-9581-D1FC01D15A26}" srcOrd="0" destOrd="0" presId="urn:microsoft.com/office/officeart/2005/8/layout/list1"/>
    <dgm:cxn modelId="{E370CEDD-D5A1-4DB9-BEC5-0AA61483CFA7}" srcId="{482B730A-9537-4CB4-AE7C-2D281CDE3556}" destId="{1E5DEFCD-50FF-4FB1-BB17-A67E427DA64C}" srcOrd="0" destOrd="0" parTransId="{7D0B7439-BA7B-4433-A9A8-1480964EF5D3}" sibTransId="{6E6CBCEB-B593-4868-973C-896BCC14A369}"/>
    <dgm:cxn modelId="{DD11AFE1-E5B7-4B59-AD58-E725A2D7458A}" type="presOf" srcId="{D269062B-41C3-40DF-B1F1-CE1F1ACD7971}" destId="{70B37DB6-9706-4DB5-BC29-9BDB3D67E00C}" srcOrd="0" destOrd="0" presId="urn:microsoft.com/office/officeart/2005/8/layout/list1"/>
    <dgm:cxn modelId="{64A18DE4-9228-4F59-9A7A-1740CF2C0625}" type="presOf" srcId="{1E8F88F5-ABEE-4484-8366-BBFDB921820D}" destId="{B95BD0F5-8915-4B92-A57F-06698A017EE2}" srcOrd="0" destOrd="0" presId="urn:microsoft.com/office/officeart/2005/8/layout/list1"/>
    <dgm:cxn modelId="{00A764E7-AB4C-4375-B269-42B5603F86E5}" type="presOf" srcId="{1E5DEFCD-50FF-4FB1-BB17-A67E427DA64C}" destId="{081912DF-C29E-44B4-B970-E5686FA5B280}" srcOrd="0" destOrd="0" presId="urn:microsoft.com/office/officeart/2005/8/layout/list1"/>
    <dgm:cxn modelId="{F78749F6-0E9B-4C19-A20D-AD529801CFFF}" type="presOf" srcId="{482B730A-9537-4CB4-AE7C-2D281CDE3556}" destId="{A9FDB6DB-47DA-4F00-A9B0-9E43CA1472E4}" srcOrd="0" destOrd="0" presId="urn:microsoft.com/office/officeart/2005/8/layout/list1"/>
    <dgm:cxn modelId="{FC35FDFB-F21A-4761-94EE-C67119CCFA5B}" srcId="{D269062B-41C3-40DF-B1F1-CE1F1ACD7971}" destId="{1E8F88F5-ABEE-4484-8366-BBFDB921820D}" srcOrd="0" destOrd="0" parTransId="{C6291CFA-C8D5-47A3-A97B-9C1E57777385}" sibTransId="{449DF3F9-5922-4A35-8BF0-B5FB9CEC94D6}"/>
    <dgm:cxn modelId="{DDE345FF-D9CD-4BC4-ACC6-87A883232981}" srcId="{1B0AFA7F-F9F3-4AD7-9883-99289E8424F4}" destId="{C432EB1C-EAF3-4DCF-8939-710C81E2101D}" srcOrd="2" destOrd="0" parTransId="{F8156442-C330-4991-9781-875B9AD0FA7E}" sibTransId="{CA1B0A09-BB02-4251-BADF-A1A884CC3A5A}"/>
    <dgm:cxn modelId="{3840DBC9-672C-47FE-93DD-AE20EC248F52}" type="presParOf" srcId="{BCFAFF03-19C3-4563-9E28-5E7BD91D41BF}" destId="{CFF72E59-085E-444E-9D85-1E6854BE138B}" srcOrd="0" destOrd="0" presId="urn:microsoft.com/office/officeart/2005/8/layout/list1"/>
    <dgm:cxn modelId="{B9254A3F-7CFD-4C73-B3B5-B86AF577076F}" type="presParOf" srcId="{CFF72E59-085E-444E-9D85-1E6854BE138B}" destId="{39474A90-C54A-402B-95B7-30FF664806A6}" srcOrd="0" destOrd="0" presId="urn:microsoft.com/office/officeart/2005/8/layout/list1"/>
    <dgm:cxn modelId="{C571912D-C0E3-49F2-83B9-078022C4468D}" type="presParOf" srcId="{CFF72E59-085E-444E-9D85-1E6854BE138B}" destId="{4BC3AE3E-BA34-4CCB-9296-0D12B9DCB679}" srcOrd="1" destOrd="0" presId="urn:microsoft.com/office/officeart/2005/8/layout/list1"/>
    <dgm:cxn modelId="{22A166C3-6BC6-491E-9571-FE605981DB46}" type="presParOf" srcId="{BCFAFF03-19C3-4563-9E28-5E7BD91D41BF}" destId="{A479FA92-C1EA-42F2-9AC2-73889953AB3F}" srcOrd="1" destOrd="0" presId="urn:microsoft.com/office/officeart/2005/8/layout/list1"/>
    <dgm:cxn modelId="{C8E2B60B-CE08-413E-9856-EDABCEA004E2}" type="presParOf" srcId="{BCFAFF03-19C3-4563-9E28-5E7BD91D41BF}" destId="{1D23C51E-3688-4AF9-A68E-AAF8229BC8DC}" srcOrd="2" destOrd="0" presId="urn:microsoft.com/office/officeart/2005/8/layout/list1"/>
    <dgm:cxn modelId="{06818222-EC26-4A1A-929B-D78417304692}" type="presParOf" srcId="{BCFAFF03-19C3-4563-9E28-5E7BD91D41BF}" destId="{D746581B-0E09-4000-9810-454CCDB155F0}" srcOrd="3" destOrd="0" presId="urn:microsoft.com/office/officeart/2005/8/layout/list1"/>
    <dgm:cxn modelId="{C7DA046D-48E2-4C93-BA15-EE70E98C5D6B}" type="presParOf" srcId="{BCFAFF03-19C3-4563-9E28-5E7BD91D41BF}" destId="{F06475CF-4A99-4CF3-BB74-A1D2DAF8B30B}" srcOrd="4" destOrd="0" presId="urn:microsoft.com/office/officeart/2005/8/layout/list1"/>
    <dgm:cxn modelId="{4A94AF24-4817-40A6-8ED6-8CFD57674471}" type="presParOf" srcId="{F06475CF-4A99-4CF3-BB74-A1D2DAF8B30B}" destId="{70B37DB6-9706-4DB5-BC29-9BDB3D67E00C}" srcOrd="0" destOrd="0" presId="urn:microsoft.com/office/officeart/2005/8/layout/list1"/>
    <dgm:cxn modelId="{B56A1EC7-CEF3-400F-A926-1592EA1660FE}" type="presParOf" srcId="{F06475CF-4A99-4CF3-BB74-A1D2DAF8B30B}" destId="{596D7FE6-91CF-46A4-A4AD-C6028DBCD3B4}" srcOrd="1" destOrd="0" presId="urn:microsoft.com/office/officeart/2005/8/layout/list1"/>
    <dgm:cxn modelId="{3C45DEE8-7775-469A-ACFF-60F03B75253A}" type="presParOf" srcId="{BCFAFF03-19C3-4563-9E28-5E7BD91D41BF}" destId="{F0A400FA-0ACB-4C40-A7FB-C52ED1238226}" srcOrd="5" destOrd="0" presId="urn:microsoft.com/office/officeart/2005/8/layout/list1"/>
    <dgm:cxn modelId="{191A2951-55D0-45C3-BCC7-8FABD52475D8}" type="presParOf" srcId="{BCFAFF03-19C3-4563-9E28-5E7BD91D41BF}" destId="{B95BD0F5-8915-4B92-A57F-06698A017EE2}" srcOrd="6" destOrd="0" presId="urn:microsoft.com/office/officeart/2005/8/layout/list1"/>
    <dgm:cxn modelId="{4E8BC8CC-D1D8-4AD1-ABD8-27CBFFB73624}" type="presParOf" srcId="{BCFAFF03-19C3-4563-9E28-5E7BD91D41BF}" destId="{B2836E0D-ECA4-478B-A2C7-0CF79C365A92}" srcOrd="7" destOrd="0" presId="urn:microsoft.com/office/officeart/2005/8/layout/list1"/>
    <dgm:cxn modelId="{CDDACB67-70DA-4BAF-8716-57F9BAA729A0}" type="presParOf" srcId="{BCFAFF03-19C3-4563-9E28-5E7BD91D41BF}" destId="{32A42F3B-F9EB-47B5-9269-9546A0EEC9F5}" srcOrd="8" destOrd="0" presId="urn:microsoft.com/office/officeart/2005/8/layout/list1"/>
    <dgm:cxn modelId="{CB2A2F67-018D-4D8B-BE81-B0A155FA0774}" type="presParOf" srcId="{32A42F3B-F9EB-47B5-9269-9546A0EEC9F5}" destId="{A0705F17-3E74-4181-84BB-949B6AFD6A3C}" srcOrd="0" destOrd="0" presId="urn:microsoft.com/office/officeart/2005/8/layout/list1"/>
    <dgm:cxn modelId="{B39202A4-E904-4D69-83C7-6891399B0A63}" type="presParOf" srcId="{32A42F3B-F9EB-47B5-9269-9546A0EEC9F5}" destId="{34B88327-13F2-46AD-BDC5-452C272E7B30}" srcOrd="1" destOrd="0" presId="urn:microsoft.com/office/officeart/2005/8/layout/list1"/>
    <dgm:cxn modelId="{BCE27A98-AEDC-440C-8BA5-5C1E544CE6F9}" type="presParOf" srcId="{BCFAFF03-19C3-4563-9E28-5E7BD91D41BF}" destId="{271C133F-8278-4C0A-B211-0DC45679E7B3}" srcOrd="9" destOrd="0" presId="urn:microsoft.com/office/officeart/2005/8/layout/list1"/>
    <dgm:cxn modelId="{E8199F30-D19B-4632-8BCC-47886B9527F8}" type="presParOf" srcId="{BCFAFF03-19C3-4563-9E28-5E7BD91D41BF}" destId="{58B55DD1-B95D-4A24-B73B-E7CB3400E488}" srcOrd="10" destOrd="0" presId="urn:microsoft.com/office/officeart/2005/8/layout/list1"/>
    <dgm:cxn modelId="{2F8C034B-E55B-4612-A6CF-E9B56318E2A1}" type="presParOf" srcId="{BCFAFF03-19C3-4563-9E28-5E7BD91D41BF}" destId="{DD81F707-DBA5-4CF0-A41A-04C37D42DC3A}" srcOrd="11" destOrd="0" presId="urn:microsoft.com/office/officeart/2005/8/layout/list1"/>
    <dgm:cxn modelId="{92990E93-3D8F-408D-8CA4-770366AA4D74}" type="presParOf" srcId="{BCFAFF03-19C3-4563-9E28-5E7BD91D41BF}" destId="{4AEEFB09-5658-466E-937D-93D313A1FE82}" srcOrd="12" destOrd="0" presId="urn:microsoft.com/office/officeart/2005/8/layout/list1"/>
    <dgm:cxn modelId="{215108ED-4052-4732-9D3C-F14326ACDD7D}" type="presParOf" srcId="{4AEEFB09-5658-466E-937D-93D313A1FE82}" destId="{4238A31A-C329-4FD9-AABE-DDC33BC789DE}" srcOrd="0" destOrd="0" presId="urn:microsoft.com/office/officeart/2005/8/layout/list1"/>
    <dgm:cxn modelId="{AEE2AFA4-7609-4B0A-8C86-D304C923B21A}" type="presParOf" srcId="{4AEEFB09-5658-466E-937D-93D313A1FE82}" destId="{CD670E0A-36B0-4059-9C62-48F5446C20CE}" srcOrd="1" destOrd="0" presId="urn:microsoft.com/office/officeart/2005/8/layout/list1"/>
    <dgm:cxn modelId="{28100B0C-D073-4822-99F9-A9DF2C9F3359}" type="presParOf" srcId="{BCFAFF03-19C3-4563-9E28-5E7BD91D41BF}" destId="{461790F8-9013-4167-B0FD-584823F974EA}" srcOrd="13" destOrd="0" presId="urn:microsoft.com/office/officeart/2005/8/layout/list1"/>
    <dgm:cxn modelId="{19E91365-90E7-47EB-8B9A-30257A4346DD}" type="presParOf" srcId="{BCFAFF03-19C3-4563-9E28-5E7BD91D41BF}" destId="{9B7B7A8E-138C-4348-9581-D1FC01D15A26}" srcOrd="14" destOrd="0" presId="urn:microsoft.com/office/officeart/2005/8/layout/list1"/>
    <dgm:cxn modelId="{FF2A937F-6D6E-45AE-A0FB-0234BD990721}" type="presParOf" srcId="{BCFAFF03-19C3-4563-9E28-5E7BD91D41BF}" destId="{7AD88304-78C4-4AB2-8168-227CA0B7DA19}" srcOrd="15" destOrd="0" presId="urn:microsoft.com/office/officeart/2005/8/layout/list1"/>
    <dgm:cxn modelId="{606A7A99-C447-4401-B64D-26EF6EEF37AA}" type="presParOf" srcId="{BCFAFF03-19C3-4563-9E28-5E7BD91D41BF}" destId="{2B0EF717-656C-41FB-94FB-3CC9FC542152}" srcOrd="16" destOrd="0" presId="urn:microsoft.com/office/officeart/2005/8/layout/list1"/>
    <dgm:cxn modelId="{0C38A80D-74AF-468A-8F17-BF0970EDACC6}" type="presParOf" srcId="{2B0EF717-656C-41FB-94FB-3CC9FC542152}" destId="{A9FDB6DB-47DA-4F00-A9B0-9E43CA1472E4}" srcOrd="0" destOrd="0" presId="urn:microsoft.com/office/officeart/2005/8/layout/list1"/>
    <dgm:cxn modelId="{9EDBD071-A281-403F-B6EC-7B14439C0020}" type="presParOf" srcId="{2B0EF717-656C-41FB-94FB-3CC9FC542152}" destId="{628538A6-6CCD-4D17-A45C-176F2E2750A6}" srcOrd="1" destOrd="0" presId="urn:microsoft.com/office/officeart/2005/8/layout/list1"/>
    <dgm:cxn modelId="{F27C7226-5E4A-4A95-8313-117401F973A6}" type="presParOf" srcId="{BCFAFF03-19C3-4563-9E28-5E7BD91D41BF}" destId="{582E97FA-6EDE-4E8B-BF8B-3F8288292245}" srcOrd="17" destOrd="0" presId="urn:microsoft.com/office/officeart/2005/8/layout/list1"/>
    <dgm:cxn modelId="{ECC7DE71-2EC6-47E3-9265-C2C047D46F6A}" type="presParOf" srcId="{BCFAFF03-19C3-4563-9E28-5E7BD91D41BF}" destId="{081912DF-C29E-44B4-B970-E5686FA5B2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AFA7F-F9F3-4AD7-9883-99289E8424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37C8F5-0124-429F-BA70-B1D69E77435B}">
      <dgm:prSet phldrT="[Texte]" custT="1"/>
      <dgm:spPr/>
      <dgm:t>
        <a:bodyPr/>
        <a:lstStyle/>
        <a:p>
          <a:r>
            <a:rPr lang="fr-FR" sz="1600" b="1" dirty="0"/>
            <a:t>Agence Bibliographique de l’Enseignement Supérieur (ABES)</a:t>
          </a:r>
          <a:r>
            <a:rPr lang="fr-FR" sz="1200" dirty="0"/>
            <a:t> </a:t>
          </a:r>
          <a:r>
            <a:rPr lang="fr-FR" sz="1200" b="1" dirty="0"/>
            <a:t> </a:t>
          </a:r>
          <a:endParaRPr lang="fr-FR" sz="1200" dirty="0"/>
        </a:p>
      </dgm:t>
    </dgm:pt>
    <dgm:pt modelId="{A14CC8BF-26F1-430F-B28D-EC62A640AB0E}" type="parTrans" cxnId="{5936D443-CCCA-4D7E-BD62-6B9F7C5C241E}">
      <dgm:prSet/>
      <dgm:spPr/>
      <dgm:t>
        <a:bodyPr/>
        <a:lstStyle/>
        <a:p>
          <a:endParaRPr lang="fr-FR"/>
        </a:p>
      </dgm:t>
    </dgm:pt>
    <dgm:pt modelId="{0A2E92CD-87C5-4EFF-9918-0095D082E71D}" type="sibTrans" cxnId="{5936D443-CCCA-4D7E-BD62-6B9F7C5C241E}">
      <dgm:prSet/>
      <dgm:spPr/>
      <dgm:t>
        <a:bodyPr/>
        <a:lstStyle/>
        <a:p>
          <a:endParaRPr lang="fr-FR"/>
        </a:p>
      </dgm:t>
    </dgm:pt>
    <dgm:pt modelId="{D269062B-41C3-40DF-B1F1-CE1F1ACD7971}">
      <dgm:prSet phldrT="[Texte]" custT="1"/>
      <dgm:spPr/>
      <dgm:t>
        <a:bodyPr/>
        <a:lstStyle/>
        <a:p>
          <a:r>
            <a:rPr lang="fr-FR" sz="1600" b="1" dirty="0"/>
            <a:t>Centre International d'Enregistrement des Publications en Série (CIEPS) </a:t>
          </a:r>
        </a:p>
      </dgm:t>
    </dgm:pt>
    <dgm:pt modelId="{715371A2-71CE-4FEA-9756-F42EF283D56D}" type="parTrans" cxnId="{C6EDECC7-9FD5-484A-B41D-8E8B9CDA4743}">
      <dgm:prSet/>
      <dgm:spPr/>
      <dgm:t>
        <a:bodyPr/>
        <a:lstStyle/>
        <a:p>
          <a:endParaRPr lang="fr-FR"/>
        </a:p>
      </dgm:t>
    </dgm:pt>
    <dgm:pt modelId="{1AC57569-053F-4642-BE99-C0748ED9F4D4}" type="sibTrans" cxnId="{C6EDECC7-9FD5-484A-B41D-8E8B9CDA4743}">
      <dgm:prSet/>
      <dgm:spPr/>
      <dgm:t>
        <a:bodyPr/>
        <a:lstStyle/>
        <a:p>
          <a:endParaRPr lang="fr-FR"/>
        </a:p>
      </dgm:t>
    </dgm:pt>
    <dgm:pt modelId="{C432EB1C-EAF3-4DCF-8939-710C81E2101D}">
      <dgm:prSet phldrT="[Texte]" custT="1"/>
      <dgm:spPr/>
      <dgm:t>
        <a:bodyPr/>
        <a:lstStyle/>
        <a:p>
          <a:r>
            <a:rPr lang="fr-FR" sz="1600" b="1" dirty="0"/>
            <a:t>Centre ISSN France</a:t>
          </a:r>
        </a:p>
      </dgm:t>
    </dgm:pt>
    <dgm:pt modelId="{F8156442-C330-4991-9781-875B9AD0FA7E}" type="parTrans" cxnId="{DDE345FF-D9CD-4BC4-ACC6-87A883232981}">
      <dgm:prSet/>
      <dgm:spPr/>
      <dgm:t>
        <a:bodyPr/>
        <a:lstStyle/>
        <a:p>
          <a:endParaRPr lang="fr-FR"/>
        </a:p>
      </dgm:t>
    </dgm:pt>
    <dgm:pt modelId="{CA1B0A09-BB02-4251-BADF-A1A884CC3A5A}" type="sibTrans" cxnId="{DDE345FF-D9CD-4BC4-ACC6-87A883232981}">
      <dgm:prSet/>
      <dgm:spPr/>
      <dgm:t>
        <a:bodyPr/>
        <a:lstStyle/>
        <a:p>
          <a:endParaRPr lang="fr-FR"/>
        </a:p>
      </dgm:t>
    </dgm:pt>
    <dgm:pt modelId="{008A9E37-7474-4137-9A47-A769FA4BEFDE}">
      <dgm:prSet phldrT="[Texte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600" b="1" dirty="0">
              <a:hlinkClick xmlns:r="http://schemas.openxmlformats.org/officeDocument/2006/relationships" r:id="rId1"/>
            </a:rPr>
            <a:t>Chantier d'attribution d'ISSN pour les revues étrangères en accès libre (hors France) </a:t>
          </a:r>
          <a:r>
            <a:rPr lang="fr-FR" sz="1600" b="1" dirty="0"/>
            <a:t>mené par l’ABES en 2022-2023</a:t>
          </a:r>
        </a:p>
      </dgm:t>
    </dgm:pt>
    <dgm:pt modelId="{36E7C2F9-77A2-4606-9F4D-BD21CE58816B}" type="parTrans" cxnId="{16AC646B-8975-4BAB-B7FB-4301595E8085}">
      <dgm:prSet/>
      <dgm:spPr/>
      <dgm:t>
        <a:bodyPr/>
        <a:lstStyle/>
        <a:p>
          <a:endParaRPr lang="fr-FR"/>
        </a:p>
      </dgm:t>
    </dgm:pt>
    <dgm:pt modelId="{166CBBCC-0D26-4BD9-9A87-201AF6A2CFC8}" type="sibTrans" cxnId="{16AC646B-8975-4BAB-B7FB-4301595E8085}">
      <dgm:prSet/>
      <dgm:spPr/>
      <dgm:t>
        <a:bodyPr/>
        <a:lstStyle/>
        <a:p>
          <a:endParaRPr lang="fr-FR"/>
        </a:p>
      </dgm:t>
    </dgm:pt>
    <dgm:pt modelId="{1E8F88F5-ABEE-4484-8366-BBFDB921820D}">
      <dgm:prSet phldrT="[Texte]" custT="1"/>
      <dgm:spPr/>
      <dgm:t>
        <a:bodyPr/>
        <a:lstStyle/>
        <a:p>
          <a:r>
            <a:rPr lang="fr-FR" sz="1600" b="1" dirty="0"/>
            <a:t>Membre veilleur : </a:t>
          </a:r>
          <a:r>
            <a:rPr lang="fr-FR" sz="1600" b="0" dirty="0"/>
            <a:t>suivi dans </a:t>
          </a:r>
          <a:r>
            <a:rPr lang="fr-FR" sz="1600" b="0" dirty="0" err="1"/>
            <a:t>Mir@bel</a:t>
          </a:r>
          <a:r>
            <a:rPr lang="fr-FR" sz="1600" b="0" dirty="0"/>
            <a:t> de publications des grandes organisations internationales (Union européenne, OCDE, ONU...)</a:t>
          </a:r>
        </a:p>
      </dgm:t>
    </dgm:pt>
    <dgm:pt modelId="{C6291CFA-C8D5-47A3-A97B-9C1E57777385}" type="parTrans" cxnId="{FC35FDFB-F21A-4761-94EE-C67119CCFA5B}">
      <dgm:prSet/>
      <dgm:spPr/>
      <dgm:t>
        <a:bodyPr/>
        <a:lstStyle/>
        <a:p>
          <a:endParaRPr lang="fr-FR"/>
        </a:p>
      </dgm:t>
    </dgm:pt>
    <dgm:pt modelId="{449DF3F9-5922-4A35-8BF0-B5FB9CEC94D6}" type="sibTrans" cxnId="{FC35FDFB-F21A-4761-94EE-C67119CCFA5B}">
      <dgm:prSet/>
      <dgm:spPr/>
      <dgm:t>
        <a:bodyPr/>
        <a:lstStyle/>
        <a:p>
          <a:endParaRPr lang="fr-FR"/>
        </a:p>
      </dgm:t>
    </dgm:pt>
    <dgm:pt modelId="{907835B4-83EB-49A2-A9BA-F5022771CB0E}">
      <dgm:prSet phldrT="[Texte]" custT="1"/>
      <dgm:spPr/>
      <dgm:t>
        <a:bodyPr/>
        <a:lstStyle/>
        <a:p>
          <a:r>
            <a:rPr lang="fr-FR" sz="1600" b="1" dirty="0"/>
            <a:t>Veille sur les plateformes : </a:t>
          </a:r>
          <a:r>
            <a:rPr lang="fr-FR" sz="1600" b="0" dirty="0"/>
            <a:t>Open Edition, Cairn, Persée</a:t>
          </a:r>
        </a:p>
      </dgm:t>
    </dgm:pt>
    <dgm:pt modelId="{34612795-432B-403A-A56C-18541F19A2E3}" type="parTrans" cxnId="{E961658E-7BBA-4314-8170-465CC876B287}">
      <dgm:prSet/>
      <dgm:spPr/>
      <dgm:t>
        <a:bodyPr/>
        <a:lstStyle/>
        <a:p>
          <a:endParaRPr lang="fr-FR"/>
        </a:p>
      </dgm:t>
    </dgm:pt>
    <dgm:pt modelId="{B760FBCB-036F-4591-A6FC-286C80418CAB}" type="sibTrans" cxnId="{E961658E-7BBA-4314-8170-465CC876B287}">
      <dgm:prSet/>
      <dgm:spPr/>
      <dgm:t>
        <a:bodyPr/>
        <a:lstStyle/>
        <a:p>
          <a:endParaRPr lang="fr-FR"/>
        </a:p>
      </dgm:t>
    </dgm:pt>
    <dgm:pt modelId="{423A53D2-C36B-4081-8234-88B4AEDA7455}">
      <dgm:prSet custT="1"/>
      <dgm:spPr/>
      <dgm:t>
        <a:bodyPr/>
        <a:lstStyle/>
        <a:p>
          <a:r>
            <a:rPr lang="fr-FR" sz="1600" b="1" dirty="0"/>
            <a:t>Attribution d'ISSN électroniques</a:t>
          </a:r>
        </a:p>
      </dgm:t>
    </dgm:pt>
    <dgm:pt modelId="{A385B08C-1CDE-4C62-9571-FE57A6A5BF0D}" type="parTrans" cxnId="{B55FDAA7-AE06-4888-9E8E-F0215496B6CE}">
      <dgm:prSet/>
      <dgm:spPr/>
      <dgm:t>
        <a:bodyPr/>
        <a:lstStyle/>
        <a:p>
          <a:endParaRPr lang="fr-FR"/>
        </a:p>
      </dgm:t>
    </dgm:pt>
    <dgm:pt modelId="{1EC7F308-F243-456E-A5C0-2EC4EE162F3A}" type="sibTrans" cxnId="{B55FDAA7-AE06-4888-9E8E-F0215496B6CE}">
      <dgm:prSet/>
      <dgm:spPr/>
      <dgm:t>
        <a:bodyPr/>
        <a:lstStyle/>
        <a:p>
          <a:endParaRPr lang="fr-FR"/>
        </a:p>
      </dgm:t>
    </dgm:pt>
    <dgm:pt modelId="{92CBF2CE-B5F3-4A89-887F-A57E9E648B0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600" b="1" dirty="0"/>
            <a:t>Financement d’un poste de responsable des métadonnées de </a:t>
          </a:r>
          <a:r>
            <a:rPr lang="fr-FR" sz="1600" b="1" dirty="0" err="1"/>
            <a:t>Mir@bel</a:t>
          </a:r>
          <a:r>
            <a:rPr lang="fr-FR" sz="1600" b="1" dirty="0"/>
            <a:t> et des développements / projets communs</a:t>
          </a:r>
        </a:p>
      </dgm:t>
    </dgm:pt>
    <dgm:pt modelId="{F2C8593D-88CE-4582-8DE2-16AB91CFAC5B}" type="parTrans" cxnId="{38B6EF01-E609-43E4-8E7A-92372D670C5C}">
      <dgm:prSet/>
      <dgm:spPr/>
      <dgm:t>
        <a:bodyPr/>
        <a:lstStyle/>
        <a:p>
          <a:endParaRPr lang="fr-FR"/>
        </a:p>
      </dgm:t>
    </dgm:pt>
    <dgm:pt modelId="{F099BA58-6820-427F-9135-79178A43DAAF}" type="sibTrans" cxnId="{38B6EF01-E609-43E4-8E7A-92372D670C5C}">
      <dgm:prSet/>
      <dgm:spPr/>
      <dgm:t>
        <a:bodyPr/>
        <a:lstStyle/>
        <a:p>
          <a:endParaRPr lang="fr-FR"/>
        </a:p>
      </dgm:t>
    </dgm:pt>
    <dgm:pt modelId="{F0AA7525-437F-43E8-8F9E-CF4E084DCF7D}">
      <dgm:prSet phldrT="[Texte]" custT="1"/>
      <dgm:spPr/>
      <dgm:t>
        <a:bodyPr/>
        <a:lstStyle/>
        <a:p>
          <a:r>
            <a:rPr lang="fr-FR" sz="1600" b="1" dirty="0"/>
            <a:t>Attribution d'ISSN électroniques surtout aux publications en accès libre </a:t>
          </a:r>
          <a:r>
            <a:rPr lang="fr-FR" sz="1600" b="0" dirty="0"/>
            <a:t>à partir de la liste « Texte intégral sans ISSN » mise à disposition sur </a:t>
          </a:r>
          <a:r>
            <a:rPr lang="fr-FR" sz="1600" b="0" dirty="0" err="1"/>
            <a:t>Mir@bel</a:t>
          </a:r>
          <a:endParaRPr lang="fr-FR" sz="1600" b="0" dirty="0"/>
        </a:p>
      </dgm:t>
    </dgm:pt>
    <dgm:pt modelId="{25568576-98B5-4916-B640-35B3807E1673}" type="parTrans" cxnId="{25E8EF22-B7F9-4315-A5B2-2AFBDE55E493}">
      <dgm:prSet/>
      <dgm:spPr/>
      <dgm:t>
        <a:bodyPr/>
        <a:lstStyle/>
        <a:p>
          <a:endParaRPr lang="fr-FR"/>
        </a:p>
      </dgm:t>
    </dgm:pt>
    <dgm:pt modelId="{A3745435-7E52-458F-B644-8980EAA7D2F3}" type="sibTrans" cxnId="{25E8EF22-B7F9-4315-A5B2-2AFBDE55E493}">
      <dgm:prSet/>
      <dgm:spPr/>
      <dgm:t>
        <a:bodyPr/>
        <a:lstStyle/>
        <a:p>
          <a:endParaRPr lang="fr-FR"/>
        </a:p>
      </dgm:t>
    </dgm:pt>
    <dgm:pt modelId="{698A2E27-6F1D-4566-BED6-A0E57443720B}">
      <dgm:prSet phldrT="[Texte]" custT="1"/>
      <dgm:spPr/>
      <dgm:t>
        <a:bodyPr/>
        <a:lstStyle/>
        <a:p>
          <a:r>
            <a:rPr lang="fr-FR" sz="1600" b="1" dirty="0"/>
            <a:t>Chantier d’attribution d’ISSN sur les reproductions numériques de périodiques (depuis 2014)</a:t>
          </a:r>
          <a:endParaRPr lang="fr-FR" sz="1600" b="0" dirty="0"/>
        </a:p>
      </dgm:t>
    </dgm:pt>
    <dgm:pt modelId="{8959774F-1EED-4F11-BB01-4F22C2F2E96D}" type="parTrans" cxnId="{FBC01FA6-466A-439A-9ED3-E306A46F36D9}">
      <dgm:prSet/>
      <dgm:spPr/>
      <dgm:t>
        <a:bodyPr/>
        <a:lstStyle/>
        <a:p>
          <a:endParaRPr lang="fr-FR"/>
        </a:p>
      </dgm:t>
    </dgm:pt>
    <dgm:pt modelId="{DF1DE51C-1925-4785-94B9-B9728B812336}" type="sibTrans" cxnId="{FBC01FA6-466A-439A-9ED3-E306A46F36D9}">
      <dgm:prSet/>
      <dgm:spPr/>
      <dgm:t>
        <a:bodyPr/>
        <a:lstStyle/>
        <a:p>
          <a:endParaRPr lang="fr-FR"/>
        </a:p>
      </dgm:t>
    </dgm:pt>
    <dgm:pt modelId="{376C2BA8-E9B5-40C9-8E73-D6661CBE6812}">
      <dgm:prSet phldrT="[Texte]" custT="1"/>
      <dgm:spPr/>
      <dgm:t>
        <a:bodyPr/>
        <a:lstStyle/>
        <a:p>
          <a:r>
            <a:rPr lang="fr-FR" sz="1600" b="1" dirty="0"/>
            <a:t>Attribution d’ISSN électroniques lorsque la version imprimée entre dans la Bibliographie Nationale Française ou lorsque l’imprimé passe en ligne</a:t>
          </a:r>
          <a:endParaRPr lang="fr-FR" sz="1600" b="0" dirty="0"/>
        </a:p>
      </dgm:t>
    </dgm:pt>
    <dgm:pt modelId="{52BA254C-279C-4D1C-9C4F-700B949961FE}" type="parTrans" cxnId="{475DC77D-A9A6-4F3C-919A-AD9C41ED85BA}">
      <dgm:prSet/>
      <dgm:spPr/>
      <dgm:t>
        <a:bodyPr/>
        <a:lstStyle/>
        <a:p>
          <a:endParaRPr lang="fr-FR"/>
        </a:p>
      </dgm:t>
    </dgm:pt>
    <dgm:pt modelId="{C9CDD87C-C155-43EA-B143-79860CAF55FD}" type="sibTrans" cxnId="{475DC77D-A9A6-4F3C-919A-AD9C41ED85BA}">
      <dgm:prSet/>
      <dgm:spPr/>
      <dgm:t>
        <a:bodyPr/>
        <a:lstStyle/>
        <a:p>
          <a:endParaRPr lang="fr-FR"/>
        </a:p>
      </dgm:t>
    </dgm:pt>
    <dgm:pt modelId="{F267ED71-CE77-4554-A561-C9C6C8D0D111}">
      <dgm:prSet phldrT="[Texte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1600" b="1" dirty="0"/>
            <a:t>Membre veilleur</a:t>
          </a:r>
        </a:p>
      </dgm:t>
    </dgm:pt>
    <dgm:pt modelId="{FF795AEF-88BE-4FB4-A795-10A0ABC744B5}" type="parTrans" cxnId="{A914F438-4323-4802-8D80-983050AC63F5}">
      <dgm:prSet/>
      <dgm:spPr/>
      <dgm:t>
        <a:bodyPr/>
        <a:lstStyle/>
        <a:p>
          <a:endParaRPr lang="fr-FR"/>
        </a:p>
      </dgm:t>
    </dgm:pt>
    <dgm:pt modelId="{8EB9FC0C-B180-449F-8251-5D52D00C748E}" type="sibTrans" cxnId="{A914F438-4323-4802-8D80-983050AC63F5}">
      <dgm:prSet/>
      <dgm:spPr/>
      <dgm:t>
        <a:bodyPr/>
        <a:lstStyle/>
        <a:p>
          <a:endParaRPr lang="fr-FR"/>
        </a:p>
      </dgm:t>
    </dgm:pt>
    <dgm:pt modelId="{BCFAFF03-19C3-4563-9E28-5E7BD91D41BF}" type="pres">
      <dgm:prSet presAssocID="{1B0AFA7F-F9F3-4AD7-9883-99289E8424F4}" presName="linear" presStyleCnt="0">
        <dgm:presLayoutVars>
          <dgm:dir/>
          <dgm:animLvl val="lvl"/>
          <dgm:resizeHandles val="exact"/>
        </dgm:presLayoutVars>
      </dgm:prSet>
      <dgm:spPr/>
    </dgm:pt>
    <dgm:pt modelId="{CFF72E59-085E-444E-9D85-1E6854BE138B}" type="pres">
      <dgm:prSet presAssocID="{D637C8F5-0124-429F-BA70-B1D69E77435B}" presName="parentLin" presStyleCnt="0"/>
      <dgm:spPr/>
    </dgm:pt>
    <dgm:pt modelId="{39474A90-C54A-402B-95B7-30FF664806A6}" type="pres">
      <dgm:prSet presAssocID="{D637C8F5-0124-429F-BA70-B1D69E77435B}" presName="parentLeftMargin" presStyleLbl="node1" presStyleIdx="0" presStyleCnt="3"/>
      <dgm:spPr/>
    </dgm:pt>
    <dgm:pt modelId="{4BC3AE3E-BA34-4CCB-9296-0D12B9DCB679}" type="pres">
      <dgm:prSet presAssocID="{D637C8F5-0124-429F-BA70-B1D69E77435B}" presName="parentText" presStyleLbl="node1" presStyleIdx="0" presStyleCnt="3" custScaleX="114286">
        <dgm:presLayoutVars>
          <dgm:chMax val="0"/>
          <dgm:bulletEnabled val="1"/>
        </dgm:presLayoutVars>
      </dgm:prSet>
      <dgm:spPr/>
    </dgm:pt>
    <dgm:pt modelId="{A479FA92-C1EA-42F2-9AC2-73889953AB3F}" type="pres">
      <dgm:prSet presAssocID="{D637C8F5-0124-429F-BA70-B1D69E77435B}" presName="negativeSpace" presStyleCnt="0"/>
      <dgm:spPr/>
    </dgm:pt>
    <dgm:pt modelId="{1D23C51E-3688-4AF9-A68E-AAF8229BC8DC}" type="pres">
      <dgm:prSet presAssocID="{D637C8F5-0124-429F-BA70-B1D69E77435B}" presName="childText" presStyleLbl="conFgAcc1" presStyleIdx="0" presStyleCnt="3">
        <dgm:presLayoutVars>
          <dgm:bulletEnabled val="1"/>
        </dgm:presLayoutVars>
      </dgm:prSet>
      <dgm:spPr/>
    </dgm:pt>
    <dgm:pt modelId="{D746581B-0E09-4000-9810-454CCDB155F0}" type="pres">
      <dgm:prSet presAssocID="{0A2E92CD-87C5-4EFF-9918-0095D082E71D}" presName="spaceBetweenRectangles" presStyleCnt="0"/>
      <dgm:spPr/>
    </dgm:pt>
    <dgm:pt modelId="{F06475CF-4A99-4CF3-BB74-A1D2DAF8B30B}" type="pres">
      <dgm:prSet presAssocID="{D269062B-41C3-40DF-B1F1-CE1F1ACD7971}" presName="parentLin" presStyleCnt="0"/>
      <dgm:spPr/>
    </dgm:pt>
    <dgm:pt modelId="{70B37DB6-9706-4DB5-BC29-9BDB3D67E00C}" type="pres">
      <dgm:prSet presAssocID="{D269062B-41C3-40DF-B1F1-CE1F1ACD7971}" presName="parentLeftMargin" presStyleLbl="node1" presStyleIdx="0" presStyleCnt="3"/>
      <dgm:spPr/>
    </dgm:pt>
    <dgm:pt modelId="{596D7FE6-91CF-46A4-A4AD-C6028DBCD3B4}" type="pres">
      <dgm:prSet presAssocID="{D269062B-41C3-40DF-B1F1-CE1F1ACD7971}" presName="parentText" presStyleLbl="node1" presStyleIdx="1" presStyleCnt="3" custScaleX="140306">
        <dgm:presLayoutVars>
          <dgm:chMax val="0"/>
          <dgm:bulletEnabled val="1"/>
        </dgm:presLayoutVars>
      </dgm:prSet>
      <dgm:spPr/>
    </dgm:pt>
    <dgm:pt modelId="{F0A400FA-0ACB-4C40-A7FB-C52ED1238226}" type="pres">
      <dgm:prSet presAssocID="{D269062B-41C3-40DF-B1F1-CE1F1ACD7971}" presName="negativeSpace" presStyleCnt="0"/>
      <dgm:spPr/>
    </dgm:pt>
    <dgm:pt modelId="{B95BD0F5-8915-4B92-A57F-06698A017EE2}" type="pres">
      <dgm:prSet presAssocID="{D269062B-41C3-40DF-B1F1-CE1F1ACD7971}" presName="childText" presStyleLbl="conFgAcc1" presStyleIdx="1" presStyleCnt="3">
        <dgm:presLayoutVars>
          <dgm:bulletEnabled val="1"/>
        </dgm:presLayoutVars>
      </dgm:prSet>
      <dgm:spPr/>
    </dgm:pt>
    <dgm:pt modelId="{B2836E0D-ECA4-478B-A2C7-0CF79C365A92}" type="pres">
      <dgm:prSet presAssocID="{1AC57569-053F-4642-BE99-C0748ED9F4D4}" presName="spaceBetweenRectangles" presStyleCnt="0"/>
      <dgm:spPr/>
    </dgm:pt>
    <dgm:pt modelId="{32A42F3B-F9EB-47B5-9269-9546A0EEC9F5}" type="pres">
      <dgm:prSet presAssocID="{C432EB1C-EAF3-4DCF-8939-710C81E2101D}" presName="parentLin" presStyleCnt="0"/>
      <dgm:spPr/>
    </dgm:pt>
    <dgm:pt modelId="{A0705F17-3E74-4181-84BB-949B6AFD6A3C}" type="pres">
      <dgm:prSet presAssocID="{C432EB1C-EAF3-4DCF-8939-710C81E2101D}" presName="parentLeftMargin" presStyleLbl="node1" presStyleIdx="1" presStyleCnt="3"/>
      <dgm:spPr/>
    </dgm:pt>
    <dgm:pt modelId="{34B88327-13F2-46AD-BDC5-452C272E7B30}" type="pres">
      <dgm:prSet presAssocID="{C432EB1C-EAF3-4DCF-8939-710C81E210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1C133F-8278-4C0A-B211-0DC45679E7B3}" type="pres">
      <dgm:prSet presAssocID="{C432EB1C-EAF3-4DCF-8939-710C81E2101D}" presName="negativeSpace" presStyleCnt="0"/>
      <dgm:spPr/>
    </dgm:pt>
    <dgm:pt modelId="{58B55DD1-B95D-4A24-B73B-E7CB3400E488}" type="pres">
      <dgm:prSet presAssocID="{C432EB1C-EAF3-4DCF-8939-710C81E210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B6EF01-E609-43E4-8E7A-92372D670C5C}" srcId="{D637C8F5-0124-429F-BA70-B1D69E77435B}" destId="{92CBF2CE-B5F3-4A89-887F-A57E9E648B07}" srcOrd="2" destOrd="0" parTransId="{F2C8593D-88CE-4582-8DE2-16AB91CFAC5B}" sibTransId="{F099BA58-6820-427F-9135-79178A43DAAF}"/>
    <dgm:cxn modelId="{FA875104-1A58-4774-BB70-B14997957E33}" type="presOf" srcId="{C432EB1C-EAF3-4DCF-8939-710C81E2101D}" destId="{34B88327-13F2-46AD-BDC5-452C272E7B30}" srcOrd="1" destOrd="0" presId="urn:microsoft.com/office/officeart/2005/8/layout/list1"/>
    <dgm:cxn modelId="{5CD14810-995D-431D-ABD1-31A71CAFB9F4}" type="presOf" srcId="{92CBF2CE-B5F3-4A89-887F-A57E9E648B07}" destId="{1D23C51E-3688-4AF9-A68E-AAF8229BC8DC}" srcOrd="0" destOrd="2" presId="urn:microsoft.com/office/officeart/2005/8/layout/list1"/>
    <dgm:cxn modelId="{25E8EF22-B7F9-4315-A5B2-2AFBDE55E493}" srcId="{C432EB1C-EAF3-4DCF-8939-710C81E2101D}" destId="{F0AA7525-437F-43E8-8F9E-CF4E084DCF7D}" srcOrd="1" destOrd="0" parTransId="{25568576-98B5-4916-B640-35B3807E1673}" sibTransId="{A3745435-7E52-458F-B644-8980EAA7D2F3}"/>
    <dgm:cxn modelId="{A914F438-4323-4802-8D80-983050AC63F5}" srcId="{D637C8F5-0124-429F-BA70-B1D69E77435B}" destId="{F267ED71-CE77-4554-A561-C9C6C8D0D111}" srcOrd="0" destOrd="0" parTransId="{FF795AEF-88BE-4FB4-A795-10A0ABC744B5}" sibTransId="{8EB9FC0C-B180-449F-8251-5D52D00C748E}"/>
    <dgm:cxn modelId="{81F1053A-560D-42A5-AC77-DFEF6CEDCCE0}" type="presOf" srcId="{D637C8F5-0124-429F-BA70-B1D69E77435B}" destId="{4BC3AE3E-BA34-4CCB-9296-0D12B9DCB679}" srcOrd="1" destOrd="0" presId="urn:microsoft.com/office/officeart/2005/8/layout/list1"/>
    <dgm:cxn modelId="{8A2C6341-078D-41BC-91FE-9BAFEC79AE23}" type="presOf" srcId="{F0AA7525-437F-43E8-8F9E-CF4E084DCF7D}" destId="{58B55DD1-B95D-4A24-B73B-E7CB3400E488}" srcOrd="0" destOrd="1" presId="urn:microsoft.com/office/officeart/2005/8/layout/list1"/>
    <dgm:cxn modelId="{5936D443-CCCA-4D7E-BD62-6B9F7C5C241E}" srcId="{1B0AFA7F-F9F3-4AD7-9883-99289E8424F4}" destId="{D637C8F5-0124-429F-BA70-B1D69E77435B}" srcOrd="0" destOrd="0" parTransId="{A14CC8BF-26F1-430F-B28D-EC62A640AB0E}" sibTransId="{0A2E92CD-87C5-4EFF-9918-0095D082E71D}"/>
    <dgm:cxn modelId="{D54D7247-435B-4E84-ABD4-74A4B317CA76}" type="presOf" srcId="{C432EB1C-EAF3-4DCF-8939-710C81E2101D}" destId="{A0705F17-3E74-4181-84BB-949B6AFD6A3C}" srcOrd="0" destOrd="0" presId="urn:microsoft.com/office/officeart/2005/8/layout/list1"/>
    <dgm:cxn modelId="{16AC646B-8975-4BAB-B7FB-4301595E8085}" srcId="{D637C8F5-0124-429F-BA70-B1D69E77435B}" destId="{008A9E37-7474-4137-9A47-A769FA4BEFDE}" srcOrd="1" destOrd="0" parTransId="{36E7C2F9-77A2-4606-9F4D-BD21CE58816B}" sibTransId="{166CBBCC-0D26-4BD9-9A87-201AF6A2CFC8}"/>
    <dgm:cxn modelId="{7E6E054C-6399-4B20-AB1C-5F085C8E173D}" type="presOf" srcId="{698A2E27-6F1D-4566-BED6-A0E57443720B}" destId="{58B55DD1-B95D-4A24-B73B-E7CB3400E488}" srcOrd="0" destOrd="2" presId="urn:microsoft.com/office/officeart/2005/8/layout/list1"/>
    <dgm:cxn modelId="{3D07326F-D464-4399-88A0-AA2830E637D1}" type="presOf" srcId="{423A53D2-C36B-4081-8234-88B4AEDA7455}" destId="{B95BD0F5-8915-4B92-A57F-06698A017EE2}" srcOrd="0" destOrd="1" presId="urn:microsoft.com/office/officeart/2005/8/layout/list1"/>
    <dgm:cxn modelId="{BA964676-B233-452C-86F4-F7F4B41990E2}" type="presOf" srcId="{1B0AFA7F-F9F3-4AD7-9883-99289E8424F4}" destId="{BCFAFF03-19C3-4563-9E28-5E7BD91D41BF}" srcOrd="0" destOrd="0" presId="urn:microsoft.com/office/officeart/2005/8/layout/list1"/>
    <dgm:cxn modelId="{5C6DA17D-6F5B-4A68-A838-25D8BDF63D2C}" type="presOf" srcId="{D637C8F5-0124-429F-BA70-B1D69E77435B}" destId="{39474A90-C54A-402B-95B7-30FF664806A6}" srcOrd="0" destOrd="0" presId="urn:microsoft.com/office/officeart/2005/8/layout/list1"/>
    <dgm:cxn modelId="{475DC77D-A9A6-4F3C-919A-AD9C41ED85BA}" srcId="{C432EB1C-EAF3-4DCF-8939-710C81E2101D}" destId="{376C2BA8-E9B5-40C9-8E73-D6661CBE6812}" srcOrd="3" destOrd="0" parTransId="{52BA254C-279C-4D1C-9C4F-700B949961FE}" sibTransId="{C9CDD87C-C155-43EA-B143-79860CAF55FD}"/>
    <dgm:cxn modelId="{15D6AC86-4C79-408A-9ED8-AB36D3271B21}" type="presOf" srcId="{F267ED71-CE77-4554-A561-C9C6C8D0D111}" destId="{1D23C51E-3688-4AF9-A68E-AAF8229BC8DC}" srcOrd="0" destOrd="0" presId="urn:microsoft.com/office/officeart/2005/8/layout/list1"/>
    <dgm:cxn modelId="{E961658E-7BBA-4314-8170-465CC876B287}" srcId="{C432EB1C-EAF3-4DCF-8939-710C81E2101D}" destId="{907835B4-83EB-49A2-A9BA-F5022771CB0E}" srcOrd="0" destOrd="0" parTransId="{34612795-432B-403A-A56C-18541F19A2E3}" sibTransId="{B760FBCB-036F-4591-A6FC-286C80418CAB}"/>
    <dgm:cxn modelId="{FBC01FA6-466A-439A-9ED3-E306A46F36D9}" srcId="{C432EB1C-EAF3-4DCF-8939-710C81E2101D}" destId="{698A2E27-6F1D-4566-BED6-A0E57443720B}" srcOrd="2" destOrd="0" parTransId="{8959774F-1EED-4F11-BB01-4F22C2F2E96D}" sibTransId="{DF1DE51C-1925-4785-94B9-B9728B812336}"/>
    <dgm:cxn modelId="{B55FDAA7-AE06-4888-9E8E-F0215496B6CE}" srcId="{D269062B-41C3-40DF-B1F1-CE1F1ACD7971}" destId="{423A53D2-C36B-4081-8234-88B4AEDA7455}" srcOrd="1" destOrd="0" parTransId="{A385B08C-1CDE-4C62-9571-FE57A6A5BF0D}" sibTransId="{1EC7F308-F243-456E-A5C0-2EC4EE162F3A}"/>
    <dgm:cxn modelId="{31DC6EB2-6340-4054-9440-086841EFEE7D}" type="presOf" srcId="{D269062B-41C3-40DF-B1F1-CE1F1ACD7971}" destId="{596D7FE6-91CF-46A4-A4AD-C6028DBCD3B4}" srcOrd="1" destOrd="0" presId="urn:microsoft.com/office/officeart/2005/8/layout/list1"/>
    <dgm:cxn modelId="{9A4BD6B9-7963-4586-8BA0-E0EE07B685DA}" type="presOf" srcId="{008A9E37-7474-4137-9A47-A769FA4BEFDE}" destId="{1D23C51E-3688-4AF9-A68E-AAF8229BC8DC}" srcOrd="0" destOrd="1" presId="urn:microsoft.com/office/officeart/2005/8/layout/list1"/>
    <dgm:cxn modelId="{C6EDECC7-9FD5-484A-B41D-8E8B9CDA4743}" srcId="{1B0AFA7F-F9F3-4AD7-9883-99289E8424F4}" destId="{D269062B-41C3-40DF-B1F1-CE1F1ACD7971}" srcOrd="1" destOrd="0" parTransId="{715371A2-71CE-4FEA-9756-F42EF283D56D}" sibTransId="{1AC57569-053F-4642-BE99-C0748ED9F4D4}"/>
    <dgm:cxn modelId="{ED3822CC-E8F5-41F8-ABF3-B234749ABA71}" type="presOf" srcId="{907835B4-83EB-49A2-A9BA-F5022771CB0E}" destId="{58B55DD1-B95D-4A24-B73B-E7CB3400E488}" srcOrd="0" destOrd="0" presId="urn:microsoft.com/office/officeart/2005/8/layout/list1"/>
    <dgm:cxn modelId="{DD11AFE1-E5B7-4B59-AD58-E725A2D7458A}" type="presOf" srcId="{D269062B-41C3-40DF-B1F1-CE1F1ACD7971}" destId="{70B37DB6-9706-4DB5-BC29-9BDB3D67E00C}" srcOrd="0" destOrd="0" presId="urn:microsoft.com/office/officeart/2005/8/layout/list1"/>
    <dgm:cxn modelId="{64A18DE4-9228-4F59-9A7A-1740CF2C0625}" type="presOf" srcId="{1E8F88F5-ABEE-4484-8366-BBFDB921820D}" destId="{B95BD0F5-8915-4B92-A57F-06698A017EE2}" srcOrd="0" destOrd="0" presId="urn:microsoft.com/office/officeart/2005/8/layout/list1"/>
    <dgm:cxn modelId="{640357E6-C4DF-42CF-8EFE-80A130DE4228}" type="presOf" srcId="{376C2BA8-E9B5-40C9-8E73-D6661CBE6812}" destId="{58B55DD1-B95D-4A24-B73B-E7CB3400E488}" srcOrd="0" destOrd="3" presId="urn:microsoft.com/office/officeart/2005/8/layout/list1"/>
    <dgm:cxn modelId="{FC35FDFB-F21A-4761-94EE-C67119CCFA5B}" srcId="{D269062B-41C3-40DF-B1F1-CE1F1ACD7971}" destId="{1E8F88F5-ABEE-4484-8366-BBFDB921820D}" srcOrd="0" destOrd="0" parTransId="{C6291CFA-C8D5-47A3-A97B-9C1E57777385}" sibTransId="{449DF3F9-5922-4A35-8BF0-B5FB9CEC94D6}"/>
    <dgm:cxn modelId="{DDE345FF-D9CD-4BC4-ACC6-87A883232981}" srcId="{1B0AFA7F-F9F3-4AD7-9883-99289E8424F4}" destId="{C432EB1C-EAF3-4DCF-8939-710C81E2101D}" srcOrd="2" destOrd="0" parTransId="{F8156442-C330-4991-9781-875B9AD0FA7E}" sibTransId="{CA1B0A09-BB02-4251-BADF-A1A884CC3A5A}"/>
    <dgm:cxn modelId="{3840DBC9-672C-47FE-93DD-AE20EC248F52}" type="presParOf" srcId="{BCFAFF03-19C3-4563-9E28-5E7BD91D41BF}" destId="{CFF72E59-085E-444E-9D85-1E6854BE138B}" srcOrd="0" destOrd="0" presId="urn:microsoft.com/office/officeart/2005/8/layout/list1"/>
    <dgm:cxn modelId="{B9254A3F-7CFD-4C73-B3B5-B86AF577076F}" type="presParOf" srcId="{CFF72E59-085E-444E-9D85-1E6854BE138B}" destId="{39474A90-C54A-402B-95B7-30FF664806A6}" srcOrd="0" destOrd="0" presId="urn:microsoft.com/office/officeart/2005/8/layout/list1"/>
    <dgm:cxn modelId="{C571912D-C0E3-49F2-83B9-078022C4468D}" type="presParOf" srcId="{CFF72E59-085E-444E-9D85-1E6854BE138B}" destId="{4BC3AE3E-BA34-4CCB-9296-0D12B9DCB679}" srcOrd="1" destOrd="0" presId="urn:microsoft.com/office/officeart/2005/8/layout/list1"/>
    <dgm:cxn modelId="{22A166C3-6BC6-491E-9571-FE605981DB46}" type="presParOf" srcId="{BCFAFF03-19C3-4563-9E28-5E7BD91D41BF}" destId="{A479FA92-C1EA-42F2-9AC2-73889953AB3F}" srcOrd="1" destOrd="0" presId="urn:microsoft.com/office/officeart/2005/8/layout/list1"/>
    <dgm:cxn modelId="{C8E2B60B-CE08-413E-9856-EDABCEA004E2}" type="presParOf" srcId="{BCFAFF03-19C3-4563-9E28-5E7BD91D41BF}" destId="{1D23C51E-3688-4AF9-A68E-AAF8229BC8DC}" srcOrd="2" destOrd="0" presId="urn:microsoft.com/office/officeart/2005/8/layout/list1"/>
    <dgm:cxn modelId="{06818222-EC26-4A1A-929B-D78417304692}" type="presParOf" srcId="{BCFAFF03-19C3-4563-9E28-5E7BD91D41BF}" destId="{D746581B-0E09-4000-9810-454CCDB155F0}" srcOrd="3" destOrd="0" presId="urn:microsoft.com/office/officeart/2005/8/layout/list1"/>
    <dgm:cxn modelId="{C7DA046D-48E2-4C93-BA15-EE70E98C5D6B}" type="presParOf" srcId="{BCFAFF03-19C3-4563-9E28-5E7BD91D41BF}" destId="{F06475CF-4A99-4CF3-BB74-A1D2DAF8B30B}" srcOrd="4" destOrd="0" presId="urn:microsoft.com/office/officeart/2005/8/layout/list1"/>
    <dgm:cxn modelId="{4A94AF24-4817-40A6-8ED6-8CFD57674471}" type="presParOf" srcId="{F06475CF-4A99-4CF3-BB74-A1D2DAF8B30B}" destId="{70B37DB6-9706-4DB5-BC29-9BDB3D67E00C}" srcOrd="0" destOrd="0" presId="urn:microsoft.com/office/officeart/2005/8/layout/list1"/>
    <dgm:cxn modelId="{B56A1EC7-CEF3-400F-A926-1592EA1660FE}" type="presParOf" srcId="{F06475CF-4A99-4CF3-BB74-A1D2DAF8B30B}" destId="{596D7FE6-91CF-46A4-A4AD-C6028DBCD3B4}" srcOrd="1" destOrd="0" presId="urn:microsoft.com/office/officeart/2005/8/layout/list1"/>
    <dgm:cxn modelId="{3C45DEE8-7775-469A-ACFF-60F03B75253A}" type="presParOf" srcId="{BCFAFF03-19C3-4563-9E28-5E7BD91D41BF}" destId="{F0A400FA-0ACB-4C40-A7FB-C52ED1238226}" srcOrd="5" destOrd="0" presId="urn:microsoft.com/office/officeart/2005/8/layout/list1"/>
    <dgm:cxn modelId="{191A2951-55D0-45C3-BCC7-8FABD52475D8}" type="presParOf" srcId="{BCFAFF03-19C3-4563-9E28-5E7BD91D41BF}" destId="{B95BD0F5-8915-4B92-A57F-06698A017EE2}" srcOrd="6" destOrd="0" presId="urn:microsoft.com/office/officeart/2005/8/layout/list1"/>
    <dgm:cxn modelId="{4E8BC8CC-D1D8-4AD1-ABD8-27CBFFB73624}" type="presParOf" srcId="{BCFAFF03-19C3-4563-9E28-5E7BD91D41BF}" destId="{B2836E0D-ECA4-478B-A2C7-0CF79C365A92}" srcOrd="7" destOrd="0" presId="urn:microsoft.com/office/officeart/2005/8/layout/list1"/>
    <dgm:cxn modelId="{CDDACB67-70DA-4BAF-8716-57F9BAA729A0}" type="presParOf" srcId="{BCFAFF03-19C3-4563-9E28-5E7BD91D41BF}" destId="{32A42F3B-F9EB-47B5-9269-9546A0EEC9F5}" srcOrd="8" destOrd="0" presId="urn:microsoft.com/office/officeart/2005/8/layout/list1"/>
    <dgm:cxn modelId="{CB2A2F67-018D-4D8B-BE81-B0A155FA0774}" type="presParOf" srcId="{32A42F3B-F9EB-47B5-9269-9546A0EEC9F5}" destId="{A0705F17-3E74-4181-84BB-949B6AFD6A3C}" srcOrd="0" destOrd="0" presId="urn:microsoft.com/office/officeart/2005/8/layout/list1"/>
    <dgm:cxn modelId="{B39202A4-E904-4D69-83C7-6891399B0A63}" type="presParOf" srcId="{32A42F3B-F9EB-47B5-9269-9546A0EEC9F5}" destId="{34B88327-13F2-46AD-BDC5-452C272E7B30}" srcOrd="1" destOrd="0" presId="urn:microsoft.com/office/officeart/2005/8/layout/list1"/>
    <dgm:cxn modelId="{BCE27A98-AEDC-440C-8BA5-5C1E544CE6F9}" type="presParOf" srcId="{BCFAFF03-19C3-4563-9E28-5E7BD91D41BF}" destId="{271C133F-8278-4C0A-B211-0DC45679E7B3}" srcOrd="9" destOrd="0" presId="urn:microsoft.com/office/officeart/2005/8/layout/list1"/>
    <dgm:cxn modelId="{E8199F30-D19B-4632-8BCC-47886B9527F8}" type="presParOf" srcId="{BCFAFF03-19C3-4563-9E28-5E7BD91D41BF}" destId="{58B55DD1-B95D-4A24-B73B-E7CB3400E4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C51E-3688-4AF9-A68E-AAF8229BC8DC}">
      <dsp:nvSpPr>
        <dsp:cNvPr id="0" name=""/>
        <dsp:cNvSpPr/>
      </dsp:nvSpPr>
      <dsp:spPr>
        <a:xfrm>
          <a:off x="0" y="298593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3324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Pour savoir si la notice papier dont vous souhaitez vous séparer existe en version électronique</a:t>
          </a:r>
          <a:endParaRPr lang="fr-FR" sz="1600" kern="1200" dirty="0"/>
        </a:p>
      </dsp:txBody>
      <dsp:txXfrm>
        <a:off x="0" y="298593"/>
        <a:ext cx="8128000" cy="882000"/>
      </dsp:txXfrm>
    </dsp:sp>
    <dsp:sp modelId="{4BC3AE3E-BA34-4CCB-9296-0D12B9DCB679}">
      <dsp:nvSpPr>
        <dsp:cNvPr id="0" name=""/>
        <dsp:cNvSpPr/>
      </dsp:nvSpPr>
      <dsp:spPr>
        <a:xfrm>
          <a:off x="406400" y="6243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Lors de session de désherbage/dédoublonnage 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429457" y="85490"/>
        <a:ext cx="5643486" cy="426206"/>
      </dsp:txXfrm>
    </dsp:sp>
    <dsp:sp modelId="{B95BD0F5-8915-4B92-A57F-06698A017EE2}">
      <dsp:nvSpPr>
        <dsp:cNvPr id="0" name=""/>
        <dsp:cNvSpPr/>
      </dsp:nvSpPr>
      <dsp:spPr>
        <a:xfrm>
          <a:off x="0" y="1503153"/>
          <a:ext cx="81280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3324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/>
            <a:t>Pour </a:t>
          </a:r>
          <a:r>
            <a:rPr lang="fr-FR" sz="1600" b="1" kern="1200" dirty="0"/>
            <a:t>savoir si un numéro est bien paru</a:t>
          </a:r>
          <a:endParaRPr lang="fr-FR" sz="1600" kern="1200" dirty="0"/>
        </a:p>
      </dsp:txBody>
      <dsp:txXfrm>
        <a:off x="0" y="1503153"/>
        <a:ext cx="8128000" cy="667800"/>
      </dsp:txXfrm>
    </dsp:sp>
    <dsp:sp modelId="{596D7FE6-91CF-46A4-A4AD-C6028DBCD3B4}">
      <dsp:nvSpPr>
        <dsp:cNvPr id="0" name=""/>
        <dsp:cNvSpPr/>
      </dsp:nvSpPr>
      <dsp:spPr>
        <a:xfrm>
          <a:off x="406400" y="126699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Lors du suivi de l’abonnement d’une revue papier qui existe aussi en version électronique</a:t>
          </a:r>
          <a:endParaRPr lang="fr-FR" sz="1600" kern="1200" dirty="0"/>
        </a:p>
      </dsp:txBody>
      <dsp:txXfrm>
        <a:off x="429457" y="1290050"/>
        <a:ext cx="5643486" cy="426206"/>
      </dsp:txXfrm>
    </dsp:sp>
    <dsp:sp modelId="{58B55DD1-B95D-4A24-B73B-E7CB3400E488}">
      <dsp:nvSpPr>
        <dsp:cNvPr id="0" name=""/>
        <dsp:cNvSpPr/>
      </dsp:nvSpPr>
      <dsp:spPr>
        <a:xfrm>
          <a:off x="0" y="2493513"/>
          <a:ext cx="81280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3324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Pour savoir si de nouveaux titres paraissent au format électronique</a:t>
          </a:r>
          <a:endParaRPr lang="fr-FR" sz="1600" kern="1200" dirty="0"/>
        </a:p>
      </dsp:txBody>
      <dsp:txXfrm>
        <a:off x="0" y="2493513"/>
        <a:ext cx="8128000" cy="667800"/>
      </dsp:txXfrm>
    </dsp:sp>
    <dsp:sp modelId="{34B88327-13F2-46AD-BDC5-452C272E7B30}">
      <dsp:nvSpPr>
        <dsp:cNvPr id="0" name=""/>
        <dsp:cNvSpPr/>
      </dsp:nvSpPr>
      <dsp:spPr>
        <a:xfrm>
          <a:off x="406400" y="225735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Lorsque vous effectuez de la veille sur une thématique spécialisée</a:t>
          </a:r>
          <a:endParaRPr lang="fr-FR" sz="1600" kern="1200" dirty="0"/>
        </a:p>
      </dsp:txBody>
      <dsp:txXfrm>
        <a:off x="429457" y="2280410"/>
        <a:ext cx="5643486" cy="426206"/>
      </dsp:txXfrm>
    </dsp:sp>
    <dsp:sp modelId="{9B7B7A8E-138C-4348-9581-D1FC01D15A26}">
      <dsp:nvSpPr>
        <dsp:cNvPr id="0" name=""/>
        <dsp:cNvSpPr/>
      </dsp:nvSpPr>
      <dsp:spPr>
        <a:xfrm>
          <a:off x="0" y="3483873"/>
          <a:ext cx="81280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3324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En récupérant les données </a:t>
          </a:r>
          <a:endParaRPr lang="fr-FR" sz="1600" kern="1200" dirty="0"/>
        </a:p>
      </dsp:txBody>
      <dsp:txXfrm>
        <a:off x="0" y="3483873"/>
        <a:ext cx="8128000" cy="667800"/>
      </dsp:txXfrm>
    </dsp:sp>
    <dsp:sp modelId="{CD670E0A-36B0-4059-9C62-48F5446C20CE}">
      <dsp:nvSpPr>
        <dsp:cNvPr id="0" name=""/>
        <dsp:cNvSpPr/>
      </dsp:nvSpPr>
      <dsp:spPr>
        <a:xfrm>
          <a:off x="406400" y="324771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Pour enrichir les notices bibliographiques de votre catalogue</a:t>
          </a:r>
          <a:endParaRPr lang="fr-FR" sz="1600" kern="1200" dirty="0"/>
        </a:p>
      </dsp:txBody>
      <dsp:txXfrm>
        <a:off x="429457" y="3270770"/>
        <a:ext cx="5643486" cy="426206"/>
      </dsp:txXfrm>
    </dsp:sp>
    <dsp:sp modelId="{081912DF-C29E-44B4-B970-E5686FA5B280}">
      <dsp:nvSpPr>
        <dsp:cNvPr id="0" name=""/>
        <dsp:cNvSpPr/>
      </dsp:nvSpPr>
      <dsp:spPr>
        <a:xfrm>
          <a:off x="0" y="4474233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3324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 err="1"/>
            <a:t>Mir@bel</a:t>
          </a:r>
          <a:r>
            <a:rPr lang="fr-FR" sz="1600" b="1" kern="1200" dirty="0"/>
            <a:t> peut être utilisé comme résolveur de liens (affichage des accès en ligne dans la notice bibliographique)</a:t>
          </a:r>
          <a:endParaRPr lang="fr-FR" sz="1600" kern="1200" dirty="0"/>
        </a:p>
      </dsp:txBody>
      <dsp:txXfrm>
        <a:off x="0" y="4474233"/>
        <a:ext cx="8128000" cy="882000"/>
      </dsp:txXfrm>
    </dsp:sp>
    <dsp:sp modelId="{628538A6-6CCD-4D17-A45C-176F2E2750A6}">
      <dsp:nvSpPr>
        <dsp:cNvPr id="0" name=""/>
        <dsp:cNvSpPr/>
      </dsp:nvSpPr>
      <dsp:spPr>
        <a:xfrm>
          <a:off x="406400" y="423807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Pour gérer l’accès aux revues en ligne</a:t>
          </a:r>
          <a:endParaRPr lang="fr-FR" sz="1600" kern="1200" dirty="0"/>
        </a:p>
      </dsp:txBody>
      <dsp:txXfrm>
        <a:off x="429457" y="4261130"/>
        <a:ext cx="564348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C51E-3688-4AF9-A68E-AAF8229BC8DC}">
      <dsp:nvSpPr>
        <dsp:cNvPr id="0" name=""/>
        <dsp:cNvSpPr/>
      </dsp:nvSpPr>
      <dsp:spPr>
        <a:xfrm>
          <a:off x="0" y="195408"/>
          <a:ext cx="812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08280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600" b="1" kern="1200" dirty="0"/>
            <a:t>Membre veilleur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600" b="1" kern="1200" dirty="0">
              <a:hlinkClick xmlns:r="http://schemas.openxmlformats.org/officeDocument/2006/relationships" r:id="rId1"/>
            </a:rPr>
            <a:t>Chantier d'attribution d'ISSN pour les revues étrangères en accès libre (hors France) </a:t>
          </a:r>
          <a:r>
            <a:rPr lang="fr-FR" sz="1600" b="1" kern="1200" dirty="0"/>
            <a:t>mené par l’ABES en 2022-2023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fr-FR" sz="1600" b="1" kern="1200" dirty="0"/>
            <a:t>Financement d’un poste de responsable des métadonnées de </a:t>
          </a:r>
          <a:r>
            <a:rPr lang="fr-FR" sz="1600" b="1" kern="1200" dirty="0" err="1"/>
            <a:t>Mir@bel</a:t>
          </a:r>
          <a:r>
            <a:rPr lang="fr-FR" sz="1600" b="1" kern="1200" dirty="0"/>
            <a:t> et des développements / projets communs</a:t>
          </a:r>
        </a:p>
      </dsp:txBody>
      <dsp:txXfrm>
        <a:off x="0" y="195408"/>
        <a:ext cx="8128000" cy="1449000"/>
      </dsp:txXfrm>
    </dsp:sp>
    <dsp:sp modelId="{4BC3AE3E-BA34-4CCB-9296-0D12B9DCB679}">
      <dsp:nvSpPr>
        <dsp:cNvPr id="0" name=""/>
        <dsp:cNvSpPr/>
      </dsp:nvSpPr>
      <dsp:spPr>
        <a:xfrm>
          <a:off x="406400" y="47808"/>
          <a:ext cx="650241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Agence Bibliographique de l’Enseignement Supérieur (ABES)</a:t>
          </a:r>
          <a:r>
            <a:rPr lang="fr-FR" sz="1200" kern="1200" dirty="0"/>
            <a:t> </a:t>
          </a:r>
          <a:r>
            <a:rPr lang="fr-FR" sz="1200" b="1" kern="1200" dirty="0"/>
            <a:t> </a:t>
          </a:r>
          <a:endParaRPr lang="fr-FR" sz="1200" kern="1200" dirty="0"/>
        </a:p>
      </dsp:txBody>
      <dsp:txXfrm>
        <a:off x="420810" y="62218"/>
        <a:ext cx="6473596" cy="266380"/>
      </dsp:txXfrm>
    </dsp:sp>
    <dsp:sp modelId="{B95BD0F5-8915-4B92-A57F-06698A017EE2}">
      <dsp:nvSpPr>
        <dsp:cNvPr id="0" name=""/>
        <dsp:cNvSpPr/>
      </dsp:nvSpPr>
      <dsp:spPr>
        <a:xfrm>
          <a:off x="0" y="1846008"/>
          <a:ext cx="81280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08280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Membre veilleur : </a:t>
          </a:r>
          <a:r>
            <a:rPr lang="fr-FR" sz="1600" b="0" kern="1200" dirty="0"/>
            <a:t>suivi dans </a:t>
          </a:r>
          <a:r>
            <a:rPr lang="fr-FR" sz="1600" b="0" kern="1200" dirty="0" err="1"/>
            <a:t>Mir@bel</a:t>
          </a:r>
          <a:r>
            <a:rPr lang="fr-FR" sz="1600" b="0" kern="1200" dirty="0"/>
            <a:t> de publications des grandes organisations internationales (Union européenne, OCDE, ONU...)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Attribution d'ISSN électroniques</a:t>
          </a:r>
        </a:p>
      </dsp:txBody>
      <dsp:txXfrm>
        <a:off x="0" y="1846008"/>
        <a:ext cx="8128000" cy="992250"/>
      </dsp:txXfrm>
    </dsp:sp>
    <dsp:sp modelId="{596D7FE6-91CF-46A4-A4AD-C6028DBCD3B4}">
      <dsp:nvSpPr>
        <dsp:cNvPr id="0" name=""/>
        <dsp:cNvSpPr/>
      </dsp:nvSpPr>
      <dsp:spPr>
        <a:xfrm>
          <a:off x="393700" y="1698408"/>
          <a:ext cx="773338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Centre International d'Enregistrement des Publications en Série (CIEPS) </a:t>
          </a:r>
        </a:p>
      </dsp:txBody>
      <dsp:txXfrm>
        <a:off x="408110" y="1712818"/>
        <a:ext cx="7704566" cy="266380"/>
      </dsp:txXfrm>
    </dsp:sp>
    <dsp:sp modelId="{58B55DD1-B95D-4A24-B73B-E7CB3400E488}">
      <dsp:nvSpPr>
        <dsp:cNvPr id="0" name=""/>
        <dsp:cNvSpPr/>
      </dsp:nvSpPr>
      <dsp:spPr>
        <a:xfrm>
          <a:off x="0" y="3039858"/>
          <a:ext cx="8128000" cy="233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08280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Veille sur les plateformes : </a:t>
          </a:r>
          <a:r>
            <a:rPr lang="fr-FR" sz="1600" b="0" kern="1200" dirty="0"/>
            <a:t>Open Edition, Cairn, Persée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Attribution d'ISSN électroniques surtout aux publications en accès libre </a:t>
          </a:r>
          <a:r>
            <a:rPr lang="fr-FR" sz="1600" b="0" kern="1200" dirty="0"/>
            <a:t>à partir de la liste « Texte intégral sans ISSN » mise à disposition sur </a:t>
          </a:r>
          <a:r>
            <a:rPr lang="fr-FR" sz="1600" b="0" kern="1200" dirty="0" err="1"/>
            <a:t>Mir@bel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Chantier d’attribution d’ISSN sur les reproductions numériques de périodiques (depuis 2014)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Attribution d’ISSN électroniques lorsque la version imprimée entre dans la Bibliographie Nationale Française ou lorsque l’imprimé passe en ligne</a:t>
          </a:r>
          <a:endParaRPr lang="fr-FR" sz="1600" b="0" kern="1200" dirty="0"/>
        </a:p>
      </dsp:txBody>
      <dsp:txXfrm>
        <a:off x="0" y="3039858"/>
        <a:ext cx="8128000" cy="2331000"/>
      </dsp:txXfrm>
    </dsp:sp>
    <dsp:sp modelId="{34B88327-13F2-46AD-BDC5-452C272E7B30}">
      <dsp:nvSpPr>
        <dsp:cNvPr id="0" name=""/>
        <dsp:cNvSpPr/>
      </dsp:nvSpPr>
      <dsp:spPr>
        <a:xfrm>
          <a:off x="406400" y="2892258"/>
          <a:ext cx="56896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Centre ISSN France</a:t>
          </a:r>
        </a:p>
      </dsp:txBody>
      <dsp:txXfrm>
        <a:off x="420810" y="2906668"/>
        <a:ext cx="566078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5888" cy="43529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49525" y="5514956"/>
            <a:ext cx="5995844" cy="52244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Calibri"/>
              </a:rPr>
              <a:t>Cliquez pour modifier le format des notes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2582" cy="5801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Calibri"/>
              </a:rPr>
              <a:t>&lt;en-tête&gt;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1"/>
          </p:nvPr>
        </p:nvSpPr>
        <p:spPr>
          <a:xfrm>
            <a:off x="4242312" y="0"/>
            <a:ext cx="3252582" cy="580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fr-FR" sz="1400" b="0" strike="noStrike" spc="-1">
                <a:latin typeface="Calibri"/>
              </a:defRPr>
            </a:lvl1pPr>
          </a:lstStyle>
          <a:p>
            <a:pPr algn="r"/>
            <a:r>
              <a:rPr lang="fr-FR" sz="1400" b="0" strike="noStrike" spc="-1">
                <a:latin typeface="Calibri"/>
              </a:rPr>
              <a:t>&lt;date/heure&gt;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2"/>
          </p:nvPr>
        </p:nvSpPr>
        <p:spPr>
          <a:xfrm>
            <a:off x="0" y="11030302"/>
            <a:ext cx="3252582" cy="5801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Calibri"/>
              </a:defRPr>
            </a:lvl1pPr>
          </a:lstStyle>
          <a:p>
            <a:r>
              <a:rPr lang="fr-FR" sz="1400" b="0" strike="noStrike" spc="-1">
                <a:latin typeface="Calibri"/>
              </a:rPr>
              <a:t>&lt;pied de page&gt;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3"/>
          </p:nvPr>
        </p:nvSpPr>
        <p:spPr>
          <a:xfrm>
            <a:off x="4242312" y="11030302"/>
            <a:ext cx="3252582" cy="5801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fr-FR" sz="1400" b="0" strike="noStrike" spc="-1">
                <a:latin typeface="Calibri"/>
              </a:defRPr>
            </a:lvl1pPr>
          </a:lstStyle>
          <a:p>
            <a:pPr algn="r"/>
            <a:fld id="{077B41AD-6C65-44B2-A1C6-48AE6D58A270}" type="slidenum">
              <a:rPr lang="fr-FR" sz="1400" b="0" strike="noStrike" spc="-1">
                <a:latin typeface="Calibri"/>
              </a:rPr>
              <a:t>‹N°›</a:t>
            </a:fld>
            <a:endParaRPr lang="fr-FR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1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résolveur de lien </a:t>
            </a:r>
            <a:r>
              <a:rPr lang="fr-FR" b="0" dirty="0">
                <a:effectLst/>
              </a:rPr>
              <a:t>permet de faire le lien entre une citation bibliographique et le texte intégral d’une ressource numérique pour laquelle une bibliothèque a souscrit un abonnement.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2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14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3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4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46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 CERCLE VERTUEUX du réseau et de la collaboration : défis collectifs, chantiers avec partenaires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7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32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10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78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/>
            <a:fld id="{077B41AD-6C65-44B2-A1C6-48AE6D58A270}" type="slidenum">
              <a:rPr lang="fr-FR" sz="1400" b="0" strike="noStrike" spc="-1" smtClean="0">
                <a:latin typeface="Calibri"/>
              </a:rPr>
              <a:t>13</a:t>
            </a:fld>
            <a:endParaRPr lang="fr-F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5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2D8ECF-2F47-4DC0-BF39-F8D5EBF2E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0665A6-6F35-454A-B9D4-64B59DC14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/4.0/deed.fr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99640" y="1019520"/>
            <a:ext cx="4650840" cy="51285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0" strike="noStrike" spc="-1" dirty="0">
                <a:solidFill>
                  <a:srgbClr val="FAF0E1"/>
                </a:solidFill>
                <a:latin typeface="Marianne Medium"/>
                <a:ea typeface="Marianne Medium"/>
              </a:rPr>
              <a:t>Titre </a:t>
            </a:r>
            <a:br>
              <a:rPr dirty="0"/>
            </a:br>
            <a:r>
              <a:rPr lang="fr-FR" sz="4000" b="0" strike="noStrike" spc="-1" dirty="0">
                <a:solidFill>
                  <a:srgbClr val="FAF0E1"/>
                </a:solidFill>
                <a:latin typeface="Marianne Medium"/>
                <a:ea typeface="Marianne Medium"/>
              </a:rPr>
              <a:t>du diaporama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113864" y="6262200"/>
            <a:ext cx="4843536" cy="229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fr-FR" sz="900" b="0" strike="noStrike" spc="-1" dirty="0">
                <a:solidFill>
                  <a:srgbClr val="FAF0E1"/>
                </a:solidFill>
                <a:latin typeface="Marianne"/>
                <a:ea typeface="Marianne"/>
              </a:rPr>
              <a:t>Juliette </a:t>
            </a:r>
            <a:r>
              <a:rPr lang="fr-FR" sz="900" b="0" strike="noStrike" spc="-1" dirty="0" err="1">
                <a:solidFill>
                  <a:srgbClr val="FAF0E1"/>
                </a:solidFill>
                <a:latin typeface="Marianne"/>
                <a:ea typeface="Marianne"/>
              </a:rPr>
              <a:t>Itsweire</a:t>
            </a:r>
            <a:r>
              <a:rPr lang="fr-FR" sz="900" b="0" strike="noStrike" spc="-1" dirty="0">
                <a:solidFill>
                  <a:srgbClr val="FAF0E1"/>
                </a:solidFill>
                <a:latin typeface="Marianne"/>
                <a:ea typeface="Marianne"/>
              </a:rPr>
              <a:t> / Maxime Cazin -- 23/05/24 -- BU et Learning center - SCD</a:t>
            </a:r>
            <a:endParaRPr lang="fr-FR" sz="900" b="0" strike="noStrike" spc="-1" dirty="0">
              <a:latin typeface="Calibri"/>
            </a:endParaRPr>
          </a:p>
        </p:txBody>
      </p:sp>
      <p:pic>
        <p:nvPicPr>
          <p:cNvPr id="3" name="Image 1"/>
          <p:cNvPicPr/>
          <p:nvPr/>
        </p:nvPicPr>
        <p:blipFill>
          <a:blip r:embed="rId15"/>
          <a:stretch/>
        </p:blipFill>
        <p:spPr>
          <a:xfrm>
            <a:off x="9786960" y="0"/>
            <a:ext cx="2404800" cy="101916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Cliquez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pour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éditer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le format du plan de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texte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Second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Troisième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Quatrième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Cinquième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Sixième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Septième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de plan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DF7FF8-F61F-4993-B39D-24DE1499A5A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96" y="224316"/>
            <a:ext cx="570528" cy="570528"/>
          </a:xfrm>
          <a:prstGeom prst="rect">
            <a:avLst/>
          </a:prstGeom>
        </p:spPr>
      </p:pic>
      <p:pic>
        <p:nvPicPr>
          <p:cNvPr id="8" name="Image 7">
            <a:hlinkClick r:id="rId17"/>
            <a:extLst>
              <a:ext uri="{FF2B5EF4-FFF2-40B4-BE49-F238E27FC236}">
                <a16:creationId xmlns:a16="http://schemas.microsoft.com/office/drawing/2014/main" id="{92B17B6C-73CC-4BD8-A951-4B930614D1C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6" y="6330568"/>
            <a:ext cx="901728" cy="3154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36160" y="6206400"/>
            <a:ext cx="2255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spAutoFit/>
          </a:bodyPr>
          <a:lstStyle/>
          <a:p>
            <a:pPr>
              <a:lnSpc>
                <a:spcPct val="100000"/>
              </a:lnSpc>
            </a:pPr>
            <a:fld id="{BC930B93-30AC-4957-B009-3C3516322BCB}" type="slidenum">
              <a:rPr lang="fr-FR" sz="2800" b="1" strike="noStrike" spc="-1">
                <a:solidFill>
                  <a:srgbClr val="000037"/>
                </a:solidFill>
                <a:latin typeface="Marianne"/>
                <a:ea typeface="Marianne"/>
              </a:rPr>
              <a:t>‹N°›</a:t>
            </a:fld>
            <a:endParaRPr lang="fr-FR" sz="2800" b="0" strike="noStrike" spc="-1">
              <a:latin typeface="Calibri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7333560" y="6480720"/>
            <a:ext cx="46508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1000" b="0" strike="noStrike" spc="-1">
                <a:solidFill>
                  <a:srgbClr val="000037"/>
                </a:solidFill>
                <a:latin typeface="Marianne"/>
                <a:ea typeface="Marianne"/>
              </a:rPr>
              <a:t>BU et Learning center - SCD</a:t>
            </a:r>
            <a:endParaRPr lang="fr-FR" sz="1000" b="0" strike="noStrike" spc="-1">
              <a:latin typeface="Calibri"/>
            </a:endParaRPr>
          </a:p>
        </p:txBody>
      </p:sp>
      <p:pic>
        <p:nvPicPr>
          <p:cNvPr id="44" name="Image 6"/>
          <p:cNvPicPr/>
          <p:nvPr/>
        </p:nvPicPr>
        <p:blipFill>
          <a:blip r:embed="rId14"/>
          <a:stretch/>
        </p:blipFill>
        <p:spPr>
          <a:xfrm>
            <a:off x="10553040" y="0"/>
            <a:ext cx="1638720" cy="694440"/>
          </a:xfrm>
          <a:prstGeom prst="rect">
            <a:avLst/>
          </a:prstGeom>
          <a:ln>
            <a:noFill/>
          </a:ln>
        </p:spPr>
      </p:pic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9E622E-5DBA-4D78-B50E-5D6ED458991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u-mirabel.info/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bin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bin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eseau-mirabel.info/revue/11183/Bergsoniana" TargetMode="External"/><Relationship Id="rId5" Type="http://schemas.openxmlformats.org/officeDocument/2006/relationships/hyperlink" Target="https://www.sudoc.fr/257239146" TargetMode="External"/><Relationship Id="rId4" Type="http://schemas.openxmlformats.org/officeDocument/2006/relationships/hyperlink" Target="https://catalogue.bnf.fr/ark:/12148/cb46845253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seau-mirabel.info/public/schema_production_donnees_Mirabel.pdf" TargetMode="Externa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4BFDC1-B086-472A-8627-307B6C6B2F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2286" y="1219200"/>
            <a:ext cx="4191000" cy="4680857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chemeClr val="bg2"/>
                </a:solidFill>
              </a:rPr>
              <a:t>Présentation de </a:t>
            </a:r>
            <a:br>
              <a:rPr lang="fr-FR" sz="3200" b="1" dirty="0">
                <a:solidFill>
                  <a:schemeClr val="bg2"/>
                </a:solidFill>
              </a:rPr>
            </a:br>
            <a:r>
              <a:rPr lang="fr-FR" sz="3200" b="1" dirty="0" err="1">
                <a:solidFill>
                  <a:schemeClr val="bg2"/>
                </a:solidFill>
              </a:rPr>
              <a:t>Mir@bel</a:t>
            </a:r>
            <a:endParaRPr lang="fr-FR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1664D14-C9EB-41D5-A2DA-07F0A871F50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1411" y="1392424"/>
            <a:ext cx="10969178" cy="4073151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Pourquoi, comment travailler dans </a:t>
            </a:r>
            <a:r>
              <a:rPr lang="fr-FR" sz="44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Mir@bel</a:t>
            </a: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602529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ED05AA-14F9-48C7-8EB5-2433F3E96D8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3237" y="1287770"/>
            <a:ext cx="5354280" cy="18968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80975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8889"/>
                </a:solidFill>
              </a:rPr>
              <a:t> Veille de revues qui s’intègrent à une pépinière</a:t>
            </a:r>
            <a:br>
              <a:rPr lang="fr-FR" sz="2800" dirty="0">
                <a:solidFill>
                  <a:srgbClr val="008889"/>
                </a:solidFill>
              </a:rPr>
            </a:br>
            <a:endParaRPr lang="fr-FR" sz="2800" dirty="0">
              <a:solidFill>
                <a:srgbClr val="008889"/>
              </a:solidFill>
            </a:endParaRPr>
          </a:p>
          <a:p>
            <a:pPr marL="180975" algn="just"/>
            <a:endParaRPr lang="fr-FR" sz="28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E247682-F8BA-412D-80ED-24E71279C3E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42384" y="2679826"/>
            <a:ext cx="4612749" cy="3266739"/>
          </a:xfrm>
        </p:spPr>
        <p:txBody>
          <a:bodyPr anchor="t"/>
          <a:lstStyle/>
          <a:p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i="1" dirty="0"/>
              <a:t>Suivre, vérifier et mettre à jour un panel de revues en </a:t>
            </a:r>
            <a:r>
              <a:rPr lang="fr-FR" sz="2400" dirty="0"/>
              <a:t>open </a:t>
            </a:r>
            <a:r>
              <a:rPr lang="fr-FR" sz="2400" dirty="0" err="1"/>
              <a:t>access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5199A1-BF13-4486-A98D-AFDD81C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tâches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D708158-6FB0-4DB2-9F06-09D6AC8D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76" y="2236190"/>
            <a:ext cx="1923657" cy="860137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64299241-9794-4510-96E1-46C4E1E8202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453188" y="1279525"/>
            <a:ext cx="5354637" cy="1897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80975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5861ED"/>
                </a:solidFill>
              </a:rPr>
              <a:t> Modération des demandes de politiques de publication des revues</a:t>
            </a:r>
          </a:p>
          <a:p>
            <a:pPr marL="180975" algn="just"/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A36675-D41B-4234-B238-69371AF7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09" y="2406762"/>
            <a:ext cx="2959252" cy="546128"/>
          </a:xfrm>
          <a:prstGeom prst="rect">
            <a:avLst/>
          </a:prstGeom>
          <a:solidFill>
            <a:srgbClr val="5861ED"/>
          </a:solidFill>
          <a:ln>
            <a:solidFill>
              <a:srgbClr val="5861ED"/>
            </a:solidFill>
          </a:ln>
        </p:spPr>
      </p:pic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B0A3A815-A988-4411-B8C6-8899B17A384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24131" y="2679825"/>
            <a:ext cx="4612749" cy="3266739"/>
          </a:xfrm>
        </p:spPr>
        <p:txBody>
          <a:bodyPr anchor="t"/>
          <a:lstStyle/>
          <a:p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i="1" dirty="0"/>
              <a:t>Accepter les utilisateurs, échanger, modérer, transmettre les informations des « Politiques de publications » de Mirabel -&gt; vers Sherpa/Romeo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4303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8" grpId="0" build="p"/>
      <p:bldP spid="10" grpId="0" uiExpand="1" animBg="1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5199A1-BF13-4486-A98D-AFDD81C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2284200"/>
            <a:ext cx="10972440" cy="1144800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Détail des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fonctionnalités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dirty="0"/>
              <a:t>en exemple sur </a:t>
            </a:r>
            <a:r>
              <a:rPr lang="fr-FR" sz="3600" dirty="0">
                <a:hlinkClick r:id="rId2"/>
              </a:rPr>
              <a:t>www.reseau-mirabel.info</a:t>
            </a:r>
            <a:r>
              <a:rPr lang="fr-FR" sz="3600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97955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1664D14-C9EB-41D5-A2DA-07F0A871F5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1187" y="1392237"/>
            <a:ext cx="10969625" cy="407352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8912554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199640" y="1019520"/>
            <a:ext cx="4650840" cy="512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strike="noStrike" spc="-1" dirty="0">
                <a:solidFill>
                  <a:srgbClr val="FAF0E1"/>
                </a:solidFill>
                <a:latin typeface="Arial"/>
                <a:ea typeface="Marianne Medium"/>
              </a:rPr>
              <a:t>Merci !</a:t>
            </a:r>
            <a:br>
              <a:rPr lang="fr-FR" sz="4000" b="1" strike="noStrike" spc="-1" dirty="0">
                <a:solidFill>
                  <a:srgbClr val="FAF0E1"/>
                </a:solidFill>
                <a:latin typeface="Arial"/>
                <a:ea typeface="Marianne Medium"/>
              </a:rPr>
            </a:br>
            <a:endParaRPr lang="fr-FR" sz="4000" b="1" strike="noStrike" spc="-1" dirty="0">
              <a:solidFill>
                <a:srgbClr val="FAF0E1"/>
              </a:solidFill>
              <a:latin typeface="Arial"/>
              <a:ea typeface="Marianne Medium"/>
            </a:endParaRPr>
          </a:p>
          <a:p>
            <a:pPr algn="ctr">
              <a:lnSpc>
                <a:spcPct val="90000"/>
              </a:lnSpc>
            </a:pPr>
            <a:r>
              <a:rPr lang="fr-FR" sz="2000" dirty="0">
                <a:solidFill>
                  <a:schemeClr val="bg2"/>
                </a:solidFill>
              </a:rPr>
              <a:t>contact-sudocps-npdc@univ-lille.fr</a:t>
            </a:r>
            <a:br>
              <a:rPr lang="fr-FR" sz="2000" spc="-1" dirty="0">
                <a:solidFill>
                  <a:srgbClr val="FAF0E1"/>
                </a:solidFill>
                <a:ea typeface="Marianne Medium"/>
              </a:rPr>
            </a:br>
            <a:r>
              <a:rPr lang="fr-FR" sz="2000" spc="-1" dirty="0">
                <a:solidFill>
                  <a:srgbClr val="FAF0E1"/>
                </a:solidFill>
                <a:ea typeface="Marianne Medium"/>
              </a:rPr>
              <a:t>maxime.cazin@univ-lille.fr</a:t>
            </a:r>
            <a:br>
              <a:rPr lang="fr-FR" sz="2000" spc="-1" dirty="0">
                <a:solidFill>
                  <a:srgbClr val="FAF0E1"/>
                </a:solidFill>
                <a:ea typeface="Marianne Medium"/>
              </a:rPr>
            </a:br>
            <a:endParaRPr lang="en-US" sz="4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24BFDC1-B086-472A-8627-307B6C6B2F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30246"/>
            <a:ext cx="10986362" cy="86643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22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6E674E-9ED1-4A82-82DA-B9B8051A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72EE9C7-E9D2-469D-8DD9-61C314D6B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360728"/>
              </p:ext>
            </p:extLst>
          </p:nvPr>
        </p:nvGraphicFramePr>
        <p:xfrm>
          <a:off x="2032000" y="10769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F224E04-8209-430B-94E7-00FF5B1F6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7366" y="-67811"/>
            <a:ext cx="10972440" cy="1144800"/>
          </a:xfrm>
        </p:spPr>
        <p:txBody>
          <a:bodyPr/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4276515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85CEE8-61F1-41A6-831C-950E2D66FF31}"/>
              </a:ext>
            </a:extLst>
          </p:cNvPr>
          <p:cNvSpPr/>
          <p:nvPr/>
        </p:nvSpPr>
        <p:spPr>
          <a:xfrm>
            <a:off x="9209315" y="2590799"/>
            <a:ext cx="2579913" cy="263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6E674E-9ED1-4A82-82DA-B9B8051A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72EE9C7-E9D2-469D-8DD9-61C314D6B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298447"/>
              </p:ext>
            </p:extLst>
          </p:nvPr>
        </p:nvGraphicFramePr>
        <p:xfrm>
          <a:off x="801915" y="11047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ADBC3DA-14D4-486A-BF92-84E24F6D19BF}"/>
              </a:ext>
            </a:extLst>
          </p:cNvPr>
          <p:cNvSpPr txBox="1"/>
          <p:nvPr/>
        </p:nvSpPr>
        <p:spPr>
          <a:xfrm>
            <a:off x="9209315" y="2753809"/>
            <a:ext cx="2579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Pour les publications relevant des autres centres nationaux ISSN :</a:t>
            </a:r>
          </a:p>
          <a:p>
            <a:r>
              <a:rPr lang="fr-FR" b="1" dirty="0">
                <a:solidFill>
                  <a:schemeClr val="bg1"/>
                </a:solidFill>
              </a:rPr>
              <a:t>=&gt; la demande de numérotation ISSN est à faire sur </a:t>
            </a:r>
            <a:r>
              <a:rPr lang="fr-FR" b="1" dirty="0" err="1">
                <a:solidFill>
                  <a:schemeClr val="bg1"/>
                </a:solidFill>
              </a:rPr>
              <a:t>Cidemis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BEBE82F-BA22-4E3C-B3F1-5AC16084E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680" y="-40032"/>
            <a:ext cx="10972440" cy="1144800"/>
          </a:xfrm>
        </p:spPr>
        <p:txBody>
          <a:bodyPr/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Partenariats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Mir@bel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autour de l’ISSN</a:t>
            </a:r>
          </a:p>
        </p:txBody>
      </p:sp>
    </p:spTree>
    <p:extLst>
      <p:ext uri="{BB962C8B-B14F-4D97-AF65-F5344CB8AC3E}">
        <p14:creationId xmlns:p14="http://schemas.microsoft.com/office/powerpoint/2010/main" val="14388881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6E674E-9ED1-4A82-82DA-B9B8051A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DC60CD-627D-41DC-9E64-FBAF2A549B80}"/>
              </a:ext>
            </a:extLst>
          </p:cNvPr>
          <p:cNvSpPr txBox="1"/>
          <p:nvPr/>
        </p:nvSpPr>
        <p:spPr>
          <a:xfrm>
            <a:off x="892629" y="1687286"/>
            <a:ext cx="9024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Exemples pour un titre donné :</a:t>
            </a:r>
          </a:p>
          <a:p>
            <a:endParaRPr lang="fr-FR" dirty="0"/>
          </a:p>
          <a:p>
            <a:r>
              <a:rPr lang="fr-FR" dirty="0"/>
              <a:t>-  d’une notice dans le catalogue de la BnF :</a:t>
            </a:r>
          </a:p>
          <a:p>
            <a:r>
              <a:rPr lang="fr-FR" dirty="0">
                <a:hlinkClick r:id="rId4"/>
              </a:rPr>
              <a:t>https://catalogue.bnf.fr/ark:/12148/cb46845253v</a:t>
            </a:r>
            <a:endParaRPr lang="fr-FR" dirty="0"/>
          </a:p>
          <a:p>
            <a:endParaRPr lang="fr-FR" dirty="0"/>
          </a:p>
          <a:p>
            <a:r>
              <a:rPr lang="fr-FR" dirty="0"/>
              <a:t>- d’une notice dans le SUDOC :</a:t>
            </a:r>
          </a:p>
          <a:p>
            <a:r>
              <a:rPr lang="fr-FR" dirty="0">
                <a:hlinkClick r:id="rId5"/>
              </a:rPr>
              <a:t>https://www.sudoc.fr/257239146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d’une notice dans </a:t>
            </a:r>
            <a:r>
              <a:rPr lang="fr-FR" dirty="0" err="1"/>
              <a:t>Mir@bel</a:t>
            </a:r>
            <a:r>
              <a:rPr lang="fr-FR" dirty="0"/>
              <a:t> :</a:t>
            </a:r>
          </a:p>
          <a:p>
            <a:r>
              <a:rPr lang="fr-FR" dirty="0">
                <a:hlinkClick r:id="rId6"/>
              </a:rPr>
              <a:t>https://reseau-mirabel.info/revue/11183/Bergsoniana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8F1A5D-A2B5-4A14-9078-8456F056A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1124" y="-129240"/>
            <a:ext cx="10972440" cy="1144800"/>
          </a:xfrm>
        </p:spPr>
        <p:txBody>
          <a:bodyPr/>
          <a:lstStyle/>
          <a:p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Mir@bel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dans le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Sudoc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le catalogue de la BnF</a:t>
            </a:r>
          </a:p>
        </p:txBody>
      </p:sp>
    </p:spTree>
    <p:extLst>
      <p:ext uri="{BB962C8B-B14F-4D97-AF65-F5344CB8AC3E}">
        <p14:creationId xmlns:p14="http://schemas.microsoft.com/office/powerpoint/2010/main" val="23593821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1CC9C-FBFC-4214-9828-115BACAB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86" y="154101"/>
            <a:ext cx="10972440" cy="842866"/>
          </a:xfrm>
        </p:spPr>
        <p:txBody>
          <a:bodyPr/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Mir@bel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51EA9-AB56-48A7-B381-888C541A419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53085" y="1756372"/>
            <a:ext cx="11525061" cy="4526094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/>
              <a:t>Une </a:t>
            </a:r>
            <a:r>
              <a:rPr lang="fr-FR" sz="3500" b="1" dirty="0">
                <a:solidFill>
                  <a:schemeClr val="accent4"/>
                </a:solidFill>
              </a:rPr>
              <a:t>base de signalement publique &amp; ouverte de revues </a:t>
            </a:r>
            <a:r>
              <a:rPr lang="fr-FR" sz="3500" dirty="0"/>
              <a:t>mettant en valeur les </a:t>
            </a:r>
            <a:r>
              <a:rPr lang="fr-FR" sz="3500" b="1" dirty="0"/>
              <a:t>données, métadonnées </a:t>
            </a:r>
            <a:r>
              <a:rPr lang="fr-FR" sz="3500" dirty="0"/>
              <a:t>et les </a:t>
            </a:r>
            <a:r>
              <a:rPr lang="fr-FR" sz="3500" b="1" dirty="0"/>
              <a:t>accès</a:t>
            </a:r>
            <a:r>
              <a:rPr lang="fr-FR" sz="3500" dirty="0"/>
              <a:t> aux revues</a:t>
            </a:r>
          </a:p>
          <a:p>
            <a:pPr marL="1076325" lvl="1">
              <a:buFont typeface="Wingdings" panose="05000000000000000000" pitchFamily="2" charset="2"/>
              <a:buChar char="Ø"/>
            </a:pPr>
            <a:r>
              <a:rPr lang="fr-FR" dirty="0"/>
              <a:t> + de 20 000 revues</a:t>
            </a:r>
          </a:p>
          <a:p>
            <a:pPr marL="1076325" lvl="1">
              <a:buFont typeface="Wingdings" panose="05000000000000000000" pitchFamily="2" charset="2"/>
              <a:buChar char="Ø"/>
            </a:pPr>
            <a:r>
              <a:rPr lang="fr-FR" dirty="0"/>
              <a:t> valoriser les liens en </a:t>
            </a:r>
            <a:r>
              <a:rPr lang="fr-FR" i="1" dirty="0"/>
              <a:t>Open </a:t>
            </a:r>
            <a:r>
              <a:rPr lang="fr-FR" i="1" dirty="0" err="1"/>
              <a:t>access</a:t>
            </a:r>
            <a:r>
              <a:rPr lang="fr-FR" dirty="0"/>
              <a:t>, et le rebond vers des ressources externes </a:t>
            </a:r>
          </a:p>
          <a:p>
            <a:endParaRPr lang="fr-FR" dirty="0"/>
          </a:p>
          <a:p>
            <a:r>
              <a:rPr lang="fr-FR" sz="3500" dirty="0"/>
              <a:t>Un </a:t>
            </a:r>
            <a:r>
              <a:rPr lang="fr-FR" sz="3500" b="1" dirty="0">
                <a:solidFill>
                  <a:schemeClr val="accent4"/>
                </a:solidFill>
              </a:rPr>
              <a:t>plateforme collaborative </a:t>
            </a:r>
            <a:r>
              <a:rPr lang="fr-FR" sz="3500" dirty="0"/>
              <a:t>mettant en lien un ensemble de partenaires</a:t>
            </a:r>
          </a:p>
          <a:p>
            <a:pPr marL="1076325" lvl="6">
              <a:buFont typeface="Wingdings" panose="05000000000000000000" pitchFamily="2" charset="2"/>
              <a:buChar char="Ø"/>
            </a:pPr>
            <a:r>
              <a:rPr lang="fr-FR" dirty="0"/>
              <a:t> une MAJ organisée par l’ensemble des veilleurs (par les veilleurs, par des propositions externes)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r>
              <a:rPr lang="fr-FR" sz="3500" dirty="0"/>
              <a:t>Un </a:t>
            </a:r>
            <a:r>
              <a:rPr lang="fr-FR" sz="3500" b="1" dirty="0">
                <a:solidFill>
                  <a:schemeClr val="accent4"/>
                </a:solidFill>
              </a:rPr>
              <a:t>réseau dynamique </a:t>
            </a:r>
            <a:r>
              <a:rPr lang="fr-FR" sz="3500" dirty="0"/>
              <a:t>qui dialogue avec les acteurs du signalement (ABES, DOAJ, Persée…)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91D154-FF9C-4BEB-BFAD-65D248F2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541" b="-2128"/>
          <a:stretch/>
        </p:blipFill>
        <p:spPr>
          <a:xfrm>
            <a:off x="1540493" y="842758"/>
            <a:ext cx="1546872" cy="8502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7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0BAFDE-0FA0-4F95-802B-3EF3885E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76" y="154101"/>
            <a:ext cx="8271497" cy="65959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21CC9C-FBFC-4214-9828-115BACAB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86" y="154101"/>
            <a:ext cx="10972440" cy="842866"/>
          </a:xfrm>
        </p:spPr>
        <p:txBody>
          <a:bodyPr/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Mir@bel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097437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6E674E-9ED1-4A82-82DA-B9B8051A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0" y="157896"/>
            <a:ext cx="570528" cy="57052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0772F5-2873-4ABF-ABE9-4E4E72A71FF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11794" y="1292292"/>
            <a:ext cx="4965062" cy="42755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200" dirty="0"/>
              <a:t>111 Membres partenaires veilleurs (institutions)</a:t>
            </a:r>
          </a:p>
          <a:p>
            <a:pPr marL="571500" lvl="1" indent="-571500">
              <a:buFont typeface="Wingdings" panose="05000000000000000000" pitchFamily="2" charset="2"/>
              <a:buChar char="ü"/>
            </a:pPr>
            <a:endParaRPr lang="fr-FR" sz="32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200" dirty="0"/>
              <a:t>22 Editeurs partenaires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fr-FR" sz="32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200" dirty="0"/>
              <a:t>15 Ressources partenaires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7F902B-4DBD-474A-8AB4-F934DD6F1B4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415146" y="1292292"/>
            <a:ext cx="4965060" cy="42755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dirty="0"/>
              <a:t>RDV réguliers pour accompagner les veilleurs </a:t>
            </a:r>
            <a:r>
              <a:rPr lang="fr-FR" sz="2000" dirty="0"/>
              <a:t>(formation, permanences, ateliers…)</a:t>
            </a:r>
            <a:br>
              <a:rPr lang="fr-FR" sz="2400" dirty="0"/>
            </a:br>
            <a:endParaRPr lang="fr-FR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dirty="0"/>
              <a:t>Mise en place de journées annuelles professionnelles</a:t>
            </a:r>
            <a:br>
              <a:rPr lang="fr-FR" sz="2400" dirty="0"/>
            </a:br>
            <a:endParaRPr lang="fr-FR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dirty="0"/>
              <a:t>Constitution de GT nationaux </a:t>
            </a:r>
            <a:br>
              <a:rPr lang="fr-FR" sz="2400" dirty="0"/>
            </a:br>
            <a:endParaRPr lang="fr-FR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400" dirty="0"/>
              <a:t>Construction de passerelles internationales </a:t>
            </a:r>
            <a:br>
              <a:rPr lang="fr-FR" sz="2400" dirty="0"/>
            </a:br>
            <a:r>
              <a:rPr lang="fr-FR" sz="2000" dirty="0"/>
              <a:t>(DOAJ, JISC, EZB…)</a:t>
            </a:r>
            <a:endParaRPr lang="fr-FR" sz="24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ABF34F-0A4B-4FD8-99C0-2E0F0492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920499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Mirabel : un réseau dynamique</a:t>
            </a:r>
          </a:p>
        </p:txBody>
      </p:sp>
    </p:spTree>
    <p:extLst>
      <p:ext uri="{BB962C8B-B14F-4D97-AF65-F5344CB8AC3E}">
        <p14:creationId xmlns:p14="http://schemas.microsoft.com/office/powerpoint/2010/main" val="98519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id="{01865947-68A6-4240-91E6-64DAB2996424}"/>
              </a:ext>
            </a:extLst>
          </p:cNvPr>
          <p:cNvSpPr txBox="1">
            <a:spLocks/>
          </p:cNvSpPr>
          <p:nvPr/>
        </p:nvSpPr>
        <p:spPr>
          <a:xfrm>
            <a:off x="575393" y="2673900"/>
            <a:ext cx="10972440" cy="11448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Echanges des données dans Mirabel</a:t>
            </a:r>
            <a:endParaRPr lang="fr-FR" dirty="0"/>
          </a:p>
        </p:txBody>
      </p:sp>
      <p:pic>
        <p:nvPicPr>
          <p:cNvPr id="7" name="Image 6" descr="Schéma de présentation de la production des données dans Mirabel&#10;(Licence CC-BY ; Provient du site Mirabel)">
            <a:hlinkClick r:id="rId2"/>
            <a:extLst>
              <a:ext uri="{FF2B5EF4-FFF2-40B4-BE49-F238E27FC236}">
                <a16:creationId xmlns:a16="http://schemas.microsoft.com/office/drawing/2014/main" id="{3E66CEFD-B765-419D-BD1F-7BDA4C9D8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227" cy="68580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14CF162-3398-493D-9C41-3D490F9E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2673900"/>
            <a:ext cx="10972440" cy="1144800"/>
          </a:xfrm>
          <a:solidFill>
            <a:schemeClr val="dk1">
              <a:alpha val="51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600" dirty="0"/>
              <a:t>Beaucoup d’échanges de données dans Mirabel !</a:t>
            </a:r>
          </a:p>
        </p:txBody>
      </p:sp>
    </p:spTree>
    <p:extLst>
      <p:ext uri="{BB962C8B-B14F-4D97-AF65-F5344CB8AC3E}">
        <p14:creationId xmlns:p14="http://schemas.microsoft.com/office/powerpoint/2010/main" val="17108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E73557-BE9A-45E8-9F5F-CDDE01A645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28530" y="1095469"/>
            <a:ext cx="11503937" cy="539586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accent4"/>
                </a:solidFill>
                <a:latin typeface="+mn-lt"/>
              </a:rPr>
              <a:t>Partenariats</a:t>
            </a:r>
            <a:r>
              <a:rPr lang="fr-FR" sz="2600" dirty="0">
                <a:latin typeface="+mn-lt"/>
              </a:rPr>
              <a:t> ABES pour importer et enrichir les données mutuellement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>
                <a:latin typeface="+mn-lt"/>
              </a:rPr>
              <a:t>Création de notices de revues en libre accès dans le SUDOC, repérées par Mirabel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>
                <a:latin typeface="+mn-lt"/>
              </a:rPr>
              <a:t>Ajout de l’identifiant Mirabel dans une zone 033 de catalogage (rebond)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>
                <a:latin typeface="+mn-lt"/>
              </a:rPr>
              <a:t>Qualité &amp; Alignement des métadonnées : ISSN / PPN / </a:t>
            </a:r>
            <a:r>
              <a:rPr lang="fr-FR" sz="1900" dirty="0" err="1">
                <a:latin typeface="+mn-lt"/>
              </a:rPr>
              <a:t>IdRef</a:t>
            </a:r>
            <a:r>
              <a:rPr lang="fr-FR" sz="1900" dirty="0">
                <a:latin typeface="+mn-lt"/>
              </a:rPr>
              <a:t> / Identifiant Mirabel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>
                <a:latin typeface="+mn-lt"/>
              </a:rPr>
              <a:t>Chantier qualité (2023) sur les notices des éditeurs (</a:t>
            </a:r>
            <a:r>
              <a:rPr lang="fr-FR" sz="1900" dirty="0" err="1">
                <a:latin typeface="+mn-lt"/>
              </a:rPr>
              <a:t>IdRef</a:t>
            </a:r>
            <a:r>
              <a:rPr lang="fr-FR" sz="1900" dirty="0">
                <a:latin typeface="+mn-lt"/>
              </a:rPr>
              <a:t> &lt;&gt; Mirabel)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etc…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accent4"/>
                </a:solidFill>
                <a:latin typeface="+mn-lt"/>
              </a:rPr>
              <a:t>Enrichissement</a:t>
            </a:r>
            <a:r>
              <a:rPr lang="fr-FR" sz="2600" dirty="0">
                <a:latin typeface="+mn-lt"/>
              </a:rPr>
              <a:t> des catalogues &amp; outils de découverte (via Bacon/</a:t>
            </a:r>
            <a:r>
              <a:rPr lang="fr-FR" sz="2600" dirty="0" err="1">
                <a:latin typeface="+mn-lt"/>
              </a:rPr>
              <a:t>Kbart</a:t>
            </a:r>
            <a:r>
              <a:rPr lang="fr-FR" sz="2600" dirty="0"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>
                <a:latin typeface="+mn-lt"/>
              </a:rPr>
              <a:t>Exemple : 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* </a:t>
            </a:r>
            <a:r>
              <a:rPr lang="fr-FR" sz="1900" b="1" i="1" dirty="0" err="1">
                <a:latin typeface="+mn-lt"/>
              </a:rPr>
              <a:t>Lillocat</a:t>
            </a:r>
            <a:r>
              <a:rPr lang="fr-FR" sz="1900" dirty="0">
                <a:latin typeface="+mn-lt"/>
              </a:rPr>
              <a:t> à U-Lille (</a:t>
            </a:r>
            <a:r>
              <a:rPr lang="fr-FR" sz="1900" i="1" dirty="0">
                <a:latin typeface="+mn-lt"/>
              </a:rPr>
              <a:t>Primo</a:t>
            </a:r>
            <a:r>
              <a:rPr lang="fr-FR" sz="1900" dirty="0">
                <a:latin typeface="+mn-lt"/>
              </a:rPr>
              <a:t>  : activation de collection &amp; récupération des métadonnées pour signaler les revues)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* </a:t>
            </a:r>
            <a:r>
              <a:rPr lang="fr-FR" sz="1900" b="1" i="1" dirty="0">
                <a:latin typeface="+mn-lt"/>
              </a:rPr>
              <a:t>Koha, PMB, Syracuse, C3RB (</a:t>
            </a:r>
            <a:r>
              <a:rPr lang="fr-FR" sz="1900" b="1" i="1" dirty="0" err="1">
                <a:latin typeface="+mn-lt"/>
              </a:rPr>
              <a:t>OrphéeNX</a:t>
            </a:r>
            <a:r>
              <a:rPr lang="fr-FR" sz="1900" b="1" i="1" dirty="0">
                <a:latin typeface="+mn-lt"/>
              </a:rPr>
              <a:t>)</a:t>
            </a:r>
            <a:endParaRPr lang="fr-FR" sz="1900" dirty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accent4"/>
                </a:solidFill>
                <a:latin typeface="+mn-lt"/>
              </a:rPr>
              <a:t>Mirabel</a:t>
            </a:r>
            <a:r>
              <a:rPr lang="fr-FR" sz="2600" dirty="0">
                <a:latin typeface="+mn-lt"/>
              </a:rPr>
              <a:t> s’affiche comme un </a:t>
            </a:r>
            <a:r>
              <a:rPr lang="fr-FR" sz="2600" b="1" dirty="0">
                <a:solidFill>
                  <a:schemeClr val="accent4"/>
                </a:solidFill>
                <a:latin typeface="+mn-lt"/>
              </a:rPr>
              <a:t>label qualité </a:t>
            </a:r>
            <a:r>
              <a:rPr lang="fr-FR" sz="2600" dirty="0">
                <a:latin typeface="+mn-lt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i="1" dirty="0">
                <a:latin typeface="+mn-lt"/>
              </a:rPr>
              <a:t>Exemple :  </a:t>
            </a:r>
            <a:br>
              <a:rPr lang="fr-FR" sz="1900" i="1" dirty="0">
                <a:latin typeface="+mn-lt"/>
              </a:rPr>
            </a:br>
            <a:r>
              <a:rPr lang="fr-FR" sz="1900" dirty="0">
                <a:latin typeface="+mn-lt"/>
              </a:rPr>
              <a:t>* Partenariat avec </a:t>
            </a:r>
            <a:r>
              <a:rPr lang="fr-FR" sz="1900" b="1" dirty="0">
                <a:latin typeface="+mn-lt"/>
              </a:rPr>
              <a:t>l’INSHS</a:t>
            </a:r>
            <a:r>
              <a:rPr lang="fr-FR" sz="1900" dirty="0">
                <a:latin typeface="+mn-lt"/>
              </a:rPr>
              <a:t> (CNRS) qui relie les subventions aux revues à leur présence sur Mirabel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* Partenariat avec le </a:t>
            </a:r>
            <a:r>
              <a:rPr lang="fr-FR" sz="1900" b="1" dirty="0">
                <a:latin typeface="+mn-lt"/>
              </a:rPr>
              <a:t>DOAJ</a:t>
            </a:r>
            <a:r>
              <a:rPr lang="fr-FR" sz="1900" dirty="0">
                <a:latin typeface="+mn-lt"/>
              </a:rPr>
              <a:t> pour aligner les données des revues en accès libre</a:t>
            </a:r>
          </a:p>
          <a:p>
            <a:pPr lvl="1"/>
            <a:endParaRPr lang="fr-FR" dirty="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0C1CC0-103D-4401-BB5D-A9D6715C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30" y="490545"/>
            <a:ext cx="11334939" cy="785655"/>
          </a:xfrm>
        </p:spPr>
        <p:txBody>
          <a:bodyPr/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Partenariats et flux des (méta)données</a:t>
            </a:r>
          </a:p>
        </p:txBody>
      </p:sp>
    </p:spTree>
    <p:extLst>
      <p:ext uri="{BB962C8B-B14F-4D97-AF65-F5344CB8AC3E}">
        <p14:creationId xmlns:p14="http://schemas.microsoft.com/office/powerpoint/2010/main" val="195008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Power Point - Université de Lille</Template>
  <TotalTime>4214</TotalTime>
  <Words>869</Words>
  <Application>Microsoft Office PowerPoint</Application>
  <PresentationFormat>Grand écran</PresentationFormat>
  <Paragraphs>94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DejaVu Sans</vt:lpstr>
      <vt:lpstr>Marianne</vt:lpstr>
      <vt:lpstr>Marianne Medium</vt:lpstr>
      <vt:lpstr>Symbol</vt:lpstr>
      <vt:lpstr>Wingdings</vt:lpstr>
      <vt:lpstr>Office Theme</vt:lpstr>
      <vt:lpstr>Office Theme</vt:lpstr>
      <vt:lpstr>Présentation de  Mir@bel</vt:lpstr>
      <vt:lpstr>Suggestions d’utilisation</vt:lpstr>
      <vt:lpstr>Partenariats Mir@bel autour de l’ISSN</vt:lpstr>
      <vt:lpstr>Mir@bel dans le Sudoc et le catalogue de la BnF</vt:lpstr>
      <vt:lpstr>Qu’est ce que Mir@bel ?</vt:lpstr>
      <vt:lpstr>Qu’est ce que Mir@bel ?</vt:lpstr>
      <vt:lpstr>Mirabel : un réseau dynamique</vt:lpstr>
      <vt:lpstr>Beaucoup d’échanges de données dans Mirabel !</vt:lpstr>
      <vt:lpstr>Partenariats et flux des (méta)données</vt:lpstr>
      <vt:lpstr>Présentation PowerPoint</vt:lpstr>
      <vt:lpstr>Mes tâches</vt:lpstr>
      <vt:lpstr>Détail des fonctionnalités en exemple sur www.reseau-mirabel.info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dc:description/>
  <cp:lastModifiedBy>Juliette Itsweire</cp:lastModifiedBy>
  <cp:revision>508</cp:revision>
  <cp:lastPrinted>2022-03-11T09:23:04Z</cp:lastPrinted>
  <dcterms:created xsi:type="dcterms:W3CDTF">2021-12-22T10:13:10Z</dcterms:created>
  <dcterms:modified xsi:type="dcterms:W3CDTF">2024-05-24T15:45:21Z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